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7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09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84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137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673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932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436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03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50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973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349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A4D03-B7F6-4B8E-BD49-D4197D0A1A18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F5A65-4D4D-4D48-8D83-30B6F8350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01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Итоги Круглого стола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b="1" dirty="0"/>
              <a:t>“Заключение коллективных договоров - ситуация и перспективы”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913656"/>
          </a:xfrm>
        </p:spPr>
        <p:txBody>
          <a:bodyPr/>
          <a:lstStyle/>
          <a:p>
            <a:pPr algn="r"/>
            <a:r>
              <a:rPr lang="ru-RU" dirty="0" smtClean="0"/>
              <a:t>20.11.2014 г., Санкт-Петербург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734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Увидели общую картину (сообщения с мест) в политическом и экономическом контексте (дискуссия), а также в динамике (исторический обзор)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Выяснили, что есть смысл бороться даже за «пустой» </a:t>
            </a:r>
            <a:r>
              <a:rPr lang="ru-RU" dirty="0" err="1" smtClean="0"/>
              <a:t>колдоговор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Вышли на вопрос о возможных стратегиях профсоюза в сложившейся ситуации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678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Общая картина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Работодатели последовательно вытесняют профсоюзы из переговорного процесса через подмену или захват представительства стороны работников,</a:t>
            </a:r>
          </a:p>
          <a:p>
            <a:r>
              <a:rPr lang="ru-RU" dirty="0" smtClean="0"/>
              <a:t>Коллективные действия более эффективны, чем классическая забастовка,</a:t>
            </a:r>
          </a:p>
          <a:p>
            <a:r>
              <a:rPr lang="ru-RU" dirty="0" smtClean="0"/>
              <a:t>КД теряют своё значение для профсоюзов</a:t>
            </a:r>
          </a:p>
          <a:p>
            <a:r>
              <a:rPr lang="ru-RU" dirty="0" smtClean="0"/>
              <a:t>КД будут чаще носить характер плана работодателя по социальному развитию предприятия и реже – боевых соглашений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4183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Смысл в «пустом» КД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Для работодателя:</a:t>
            </a:r>
          </a:p>
          <a:p>
            <a:r>
              <a:rPr lang="ru-RU" dirty="0" smtClean="0"/>
              <a:t>Свои правила игры,</a:t>
            </a:r>
          </a:p>
          <a:p>
            <a:r>
              <a:rPr lang="ru-RU" dirty="0" smtClean="0"/>
              <a:t>Повышает статус компании, его признание властями и иностранными партнёрами.</a:t>
            </a:r>
          </a:p>
          <a:p>
            <a:pPr marL="0" indent="0">
              <a:buNone/>
            </a:pPr>
            <a:r>
              <a:rPr lang="ru-RU" b="1" dirty="0" smtClean="0"/>
              <a:t>Для профсоюза:</a:t>
            </a:r>
          </a:p>
          <a:p>
            <a:r>
              <a:rPr lang="ru-RU" dirty="0" smtClean="0"/>
              <a:t>Повышает статус профсоюза,</a:t>
            </a:r>
          </a:p>
          <a:p>
            <a:r>
              <a:rPr lang="ru-RU" dirty="0" smtClean="0"/>
              <a:t>Фиксирует установленные законом права и льготы и сохраняет их, даже если закон ухудшается,</a:t>
            </a:r>
          </a:p>
          <a:p>
            <a:r>
              <a:rPr lang="ru-RU" dirty="0" smtClean="0"/>
              <a:t>Коллективные переговоры – повод к расширению членской базы.</a:t>
            </a:r>
          </a:p>
          <a:p>
            <a:pPr marL="0" indent="0">
              <a:buNone/>
            </a:pPr>
            <a:r>
              <a:rPr lang="ru-RU" b="1" dirty="0" smtClean="0"/>
              <a:t>Для работников:</a:t>
            </a:r>
          </a:p>
          <a:p>
            <a:r>
              <a:rPr lang="ru-RU" dirty="0" smtClean="0"/>
              <a:t>С КД чувствуют себя </a:t>
            </a:r>
            <a:r>
              <a:rPr lang="ru-RU" dirty="0" err="1" smtClean="0"/>
              <a:t>защищённее</a:t>
            </a:r>
            <a:r>
              <a:rPr lang="ru-RU" dirty="0" smtClean="0"/>
              <a:t>,</a:t>
            </a:r>
          </a:p>
          <a:p>
            <a:r>
              <a:rPr lang="ru-RU" dirty="0" smtClean="0"/>
              <a:t>Наконец-то профсоюз интересуется их мнением,</a:t>
            </a:r>
          </a:p>
          <a:p>
            <a:r>
              <a:rPr lang="ru-RU" dirty="0" smtClean="0"/>
              <a:t>КД фиксирует </a:t>
            </a:r>
            <a:r>
              <a:rPr lang="ru-RU" dirty="0" smtClean="0"/>
              <a:t>установленные законом права и льготы и сохраняет их, даже если закон ухудшается.</a:t>
            </a:r>
          </a:p>
        </p:txBody>
      </p:sp>
    </p:spTree>
    <p:extLst>
      <p:ext uri="{BB962C8B-B14F-4D97-AF65-F5344CB8AC3E}">
        <p14:creationId xmlns:p14="http://schemas.microsoft.com/office/powerpoint/2010/main" val="2554366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Основания для различных стратегий профсоюзов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Падение роли КД и превращение их в план </a:t>
            </a:r>
            <a:r>
              <a:rPr lang="ru-RU" dirty="0" err="1" smtClean="0"/>
              <a:t>соцразвития</a:t>
            </a:r>
            <a:r>
              <a:rPr lang="ru-RU" dirty="0" smtClean="0"/>
              <a:t> предприятия ставит под вопрос активную борьбу за КД,</a:t>
            </a:r>
          </a:p>
          <a:p>
            <a:r>
              <a:rPr lang="ru-RU" dirty="0" smtClean="0"/>
              <a:t>Вопрос о возможном изменении отношения к КД связан с темой взаимоотношений профсоюзов и работодателей в целом,</a:t>
            </a:r>
          </a:p>
          <a:p>
            <a:r>
              <a:rPr lang="ru-RU" dirty="0" smtClean="0"/>
              <a:t>Конкретная ситуация на предприятии и в коллективе может противоречить общим тенденциям в стране или отрасли,</a:t>
            </a:r>
          </a:p>
          <a:p>
            <a:r>
              <a:rPr lang="ru-RU" dirty="0" smtClean="0"/>
              <a:t>Профсоюз должен учитывать конкретные обстоятельства и шансы борьбы за КД.</a:t>
            </a:r>
          </a:p>
        </p:txBody>
      </p:sp>
    </p:spTree>
    <p:extLst>
      <p:ext uri="{BB962C8B-B14F-4D97-AF65-F5344CB8AC3E}">
        <p14:creationId xmlns:p14="http://schemas.microsoft.com/office/powerpoint/2010/main" val="7157720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260</Words>
  <Application>Microsoft Office PowerPoint</Application>
  <PresentationFormat>Экран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Итоги Круглого стола “Заключение коллективных договоров - ситуация и перспективы”</vt:lpstr>
      <vt:lpstr>Основные результаты</vt:lpstr>
      <vt:lpstr>1. Общая картина</vt:lpstr>
      <vt:lpstr>2. Смысл в «пустом» КД</vt:lpstr>
      <vt:lpstr>Основания для различных стратегий профсоюзов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Круглого стола “Заключение коллективных договоров - ситуация и перспективы”</dc:title>
  <dc:creator>Вадим</dc:creator>
  <cp:lastModifiedBy>SPB Egida</cp:lastModifiedBy>
  <cp:revision>5</cp:revision>
  <dcterms:created xsi:type="dcterms:W3CDTF">2015-03-26T10:43:50Z</dcterms:created>
  <dcterms:modified xsi:type="dcterms:W3CDTF">2016-01-13T15:54:32Z</dcterms:modified>
</cp:coreProperties>
</file>