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1" r:id="rId5"/>
    <p:sldId id="260" r:id="rId6"/>
    <p:sldId id="258" r:id="rId7"/>
    <p:sldId id="259" r:id="rId8"/>
    <p:sldId id="269" r:id="rId9"/>
    <p:sldId id="262" r:id="rId10"/>
    <p:sldId id="263" r:id="rId11"/>
    <p:sldId id="264" r:id="rId12"/>
    <p:sldId id="266" r:id="rId13"/>
    <p:sldId id="267" r:id="rId14"/>
    <p:sldId id="265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D0D"/>
    <a:srgbClr val="FE87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19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15691D-F9F1-46DB-8AA4-CCD1E14BFA5B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0ACA5E-3CE8-4B64-AC47-9062CF86C282}">
      <dgm:prSet phldrT="[Текст]"/>
      <dgm:spPr/>
      <dgm:t>
        <a:bodyPr/>
        <a:lstStyle/>
        <a:p>
          <a:r>
            <a:rPr lang="ru-RU" dirty="0" smtClean="0"/>
            <a:t>КСД</a:t>
          </a:r>
          <a:endParaRPr lang="ru-RU" dirty="0"/>
        </a:p>
      </dgm:t>
    </dgm:pt>
    <dgm:pt modelId="{F78D8270-4715-4180-8FFC-C6331A661943}" type="parTrans" cxnId="{8211707D-5220-4CCB-8982-8515FE0B364D}">
      <dgm:prSet/>
      <dgm:spPr/>
      <dgm:t>
        <a:bodyPr/>
        <a:lstStyle/>
        <a:p>
          <a:endParaRPr lang="ru-RU"/>
        </a:p>
      </dgm:t>
    </dgm:pt>
    <dgm:pt modelId="{5C944307-C2AE-491E-A3F7-D0B8E71C2805}" type="sibTrans" cxnId="{8211707D-5220-4CCB-8982-8515FE0B364D}">
      <dgm:prSet/>
      <dgm:spPr/>
      <dgm:t>
        <a:bodyPr/>
        <a:lstStyle/>
        <a:p>
          <a:endParaRPr lang="ru-RU"/>
        </a:p>
      </dgm:t>
    </dgm:pt>
    <dgm:pt modelId="{140BDF98-C9D3-481E-8E5D-69525460D3D2}">
      <dgm:prSet phldrT="[Текст]"/>
      <dgm:spPr/>
      <dgm:t>
        <a:bodyPr/>
        <a:lstStyle/>
        <a:p>
          <a:r>
            <a:rPr lang="ru-RU" b="1" dirty="0" err="1" smtClean="0"/>
            <a:t>Водокан</a:t>
          </a:r>
          <a:r>
            <a:rPr lang="ru-RU" b="1" dirty="0" smtClean="0"/>
            <a:t>.</a:t>
          </a:r>
          <a:endParaRPr lang="ru-RU" b="1" dirty="0"/>
        </a:p>
      </dgm:t>
    </dgm:pt>
    <dgm:pt modelId="{CA0D9268-8E67-4F43-9E6F-FDE043DF1355}" type="parTrans" cxnId="{246033FD-F38B-405E-88EC-A0390098AD56}">
      <dgm:prSet/>
      <dgm:spPr/>
      <dgm:t>
        <a:bodyPr/>
        <a:lstStyle/>
        <a:p>
          <a:endParaRPr lang="ru-RU"/>
        </a:p>
      </dgm:t>
    </dgm:pt>
    <dgm:pt modelId="{3AB24CDF-55A9-4B22-8B02-6D11E3A22504}" type="sibTrans" cxnId="{246033FD-F38B-405E-88EC-A0390098AD56}">
      <dgm:prSet/>
      <dgm:spPr/>
      <dgm:t>
        <a:bodyPr/>
        <a:lstStyle/>
        <a:p>
          <a:endParaRPr lang="ru-RU"/>
        </a:p>
      </dgm:t>
    </dgm:pt>
    <dgm:pt modelId="{1BAB77DF-9F15-40FF-B9CB-AC3CB80BC94B}">
      <dgm:prSet phldrT="[Текст]"/>
      <dgm:spPr/>
      <dgm:t>
        <a:bodyPr/>
        <a:lstStyle/>
        <a:p>
          <a:r>
            <a:rPr lang="ru-RU" b="1" dirty="0" smtClean="0"/>
            <a:t>Эгида</a:t>
          </a:r>
        </a:p>
      </dgm:t>
    </dgm:pt>
    <dgm:pt modelId="{77EBD087-96B0-4867-9E2A-894D73175BA3}" type="parTrans" cxnId="{EAC7FD0D-982A-499F-8BFD-C01B8ABAD193}">
      <dgm:prSet/>
      <dgm:spPr/>
      <dgm:t>
        <a:bodyPr/>
        <a:lstStyle/>
        <a:p>
          <a:endParaRPr lang="ru-RU"/>
        </a:p>
      </dgm:t>
    </dgm:pt>
    <dgm:pt modelId="{CF129E86-EDB0-4F1A-AD2C-B53F8CCA4C39}" type="sibTrans" cxnId="{EAC7FD0D-982A-499F-8BFD-C01B8ABAD193}">
      <dgm:prSet/>
      <dgm:spPr/>
      <dgm:t>
        <a:bodyPr/>
        <a:lstStyle/>
        <a:p>
          <a:endParaRPr lang="ru-RU"/>
        </a:p>
      </dgm:t>
    </dgm:pt>
    <dgm:pt modelId="{9C12B4C8-4A50-4749-AAE1-4207E66B31C8}">
      <dgm:prSet phldrT="[Текст]"/>
      <dgm:spPr/>
      <dgm:t>
        <a:bodyPr/>
        <a:lstStyle/>
        <a:p>
          <a:r>
            <a:rPr lang="ru-RU" b="1" dirty="0" smtClean="0"/>
            <a:t>РПЛБЖ</a:t>
          </a:r>
          <a:endParaRPr lang="ru-RU" b="1" dirty="0"/>
        </a:p>
      </dgm:t>
    </dgm:pt>
    <dgm:pt modelId="{BC92EA76-6B83-4365-ACBB-8F3EC0B19BF7}" type="parTrans" cxnId="{F610836D-D7DD-4885-86F6-E47272B058E4}">
      <dgm:prSet/>
      <dgm:spPr/>
      <dgm:t>
        <a:bodyPr/>
        <a:lstStyle/>
        <a:p>
          <a:endParaRPr lang="ru-RU"/>
        </a:p>
      </dgm:t>
    </dgm:pt>
    <dgm:pt modelId="{910A6D6A-BD53-447A-9D84-CEF22DBA1E29}" type="sibTrans" cxnId="{F610836D-D7DD-4885-86F6-E47272B058E4}">
      <dgm:prSet/>
      <dgm:spPr/>
      <dgm:t>
        <a:bodyPr/>
        <a:lstStyle/>
        <a:p>
          <a:endParaRPr lang="ru-RU"/>
        </a:p>
      </dgm:t>
    </dgm:pt>
    <dgm:pt modelId="{E20CDED0-68B8-4B8E-A370-63AF3BDE33CD}">
      <dgm:prSet/>
      <dgm:spPr>
        <a:solidFill>
          <a:srgbClr val="FF0000">
            <a:alpha val="49804"/>
          </a:srgbClr>
        </a:solidFill>
      </dgm:spPr>
      <dgm:t>
        <a:bodyPr/>
        <a:lstStyle/>
        <a:p>
          <a:r>
            <a:rPr lang="ru-RU" b="1" dirty="0" smtClean="0"/>
            <a:t>Леваки</a:t>
          </a:r>
          <a:endParaRPr lang="ru-RU" b="1" dirty="0"/>
        </a:p>
      </dgm:t>
    </dgm:pt>
    <dgm:pt modelId="{F137B2AE-A476-43C6-8981-5A36FE66C64F}" type="parTrans" cxnId="{2E67882B-4150-4D39-8D27-D5A8726F7595}">
      <dgm:prSet/>
      <dgm:spPr/>
      <dgm:t>
        <a:bodyPr/>
        <a:lstStyle/>
        <a:p>
          <a:endParaRPr lang="ru-RU"/>
        </a:p>
      </dgm:t>
    </dgm:pt>
    <dgm:pt modelId="{1B49D96C-1899-43A3-AFE0-A1E4D6972118}" type="sibTrans" cxnId="{2E67882B-4150-4D39-8D27-D5A8726F7595}">
      <dgm:prSet/>
      <dgm:spPr/>
      <dgm:t>
        <a:bodyPr/>
        <a:lstStyle/>
        <a:p>
          <a:endParaRPr lang="ru-RU"/>
        </a:p>
      </dgm:t>
    </dgm:pt>
    <dgm:pt modelId="{191E0E3E-066E-4B27-9D62-6E7669220A03}" type="pres">
      <dgm:prSet presAssocID="{6315691D-F9F1-46DB-8AA4-CCD1E14BFA5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83E915-753B-4623-9719-AF8E081C60BC}" type="pres">
      <dgm:prSet presAssocID="{6315691D-F9F1-46DB-8AA4-CCD1E14BFA5B}" presName="radial" presStyleCnt="0">
        <dgm:presLayoutVars>
          <dgm:animLvl val="ctr"/>
        </dgm:presLayoutVars>
      </dgm:prSet>
      <dgm:spPr/>
    </dgm:pt>
    <dgm:pt modelId="{E256F160-4E77-48C6-801B-7A976670EDE7}" type="pres">
      <dgm:prSet presAssocID="{990ACA5E-3CE8-4B64-AC47-9062CF86C282}" presName="centerShape" presStyleLbl="vennNode1" presStyleIdx="0" presStyleCnt="5"/>
      <dgm:spPr/>
      <dgm:t>
        <a:bodyPr/>
        <a:lstStyle/>
        <a:p>
          <a:endParaRPr lang="ru-RU"/>
        </a:p>
      </dgm:t>
    </dgm:pt>
    <dgm:pt modelId="{EEAD23EE-9C6B-4BA4-BA70-E7369CE1584D}" type="pres">
      <dgm:prSet presAssocID="{E20CDED0-68B8-4B8E-A370-63AF3BDE33CD}" presName="node" presStyleLbl="vennNode1" presStyleIdx="1" presStyleCnt="5" custRadScaleRad="69297" custRadScaleInc="-1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1BE87-94D4-46BA-B714-258D7D173517}" type="pres">
      <dgm:prSet presAssocID="{140BDF98-C9D3-481E-8E5D-69525460D3D2}" presName="node" presStyleLbl="vennNode1" presStyleIdx="2" presStyleCnt="5" custRadScaleRad="82698" custRadScaleInc="-3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0B0F58-E882-4887-8740-A6C88F65B46A}" type="pres">
      <dgm:prSet presAssocID="{1BAB77DF-9F15-40FF-B9CB-AC3CB80BC94B}" presName="node" presStyleLbl="vennNode1" presStyleIdx="3" presStyleCnt="5" custRadScaleRad="84548" custRadScaleInc="-1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3445D-A369-4946-997E-30A62021646E}" type="pres">
      <dgm:prSet presAssocID="{9C12B4C8-4A50-4749-AAE1-4207E66B31C8}" presName="node" presStyleLbl="vennNode1" presStyleIdx="4" presStyleCnt="5" custRadScaleRad="79260" custRadScaleInc="6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A74BFA-0EC6-4FD9-A926-613DED9E8630}" type="presOf" srcId="{1BAB77DF-9F15-40FF-B9CB-AC3CB80BC94B}" destId="{B90B0F58-E882-4887-8740-A6C88F65B46A}" srcOrd="0" destOrd="0" presId="urn:microsoft.com/office/officeart/2005/8/layout/radial3"/>
    <dgm:cxn modelId="{338822DE-80E6-4EA6-A49D-665D33A66B92}" type="presOf" srcId="{E20CDED0-68B8-4B8E-A370-63AF3BDE33CD}" destId="{EEAD23EE-9C6B-4BA4-BA70-E7369CE1584D}" srcOrd="0" destOrd="0" presId="urn:microsoft.com/office/officeart/2005/8/layout/radial3"/>
    <dgm:cxn modelId="{B6B0A1C4-02BC-4E2A-904E-FC7180666586}" type="presOf" srcId="{6315691D-F9F1-46DB-8AA4-CCD1E14BFA5B}" destId="{191E0E3E-066E-4B27-9D62-6E7669220A03}" srcOrd="0" destOrd="0" presId="urn:microsoft.com/office/officeart/2005/8/layout/radial3"/>
    <dgm:cxn modelId="{8211707D-5220-4CCB-8982-8515FE0B364D}" srcId="{6315691D-F9F1-46DB-8AA4-CCD1E14BFA5B}" destId="{990ACA5E-3CE8-4B64-AC47-9062CF86C282}" srcOrd="0" destOrd="0" parTransId="{F78D8270-4715-4180-8FFC-C6331A661943}" sibTransId="{5C944307-C2AE-491E-A3F7-D0B8E71C2805}"/>
    <dgm:cxn modelId="{32FC17FC-57E5-4456-8547-973C34FA9681}" type="presOf" srcId="{9C12B4C8-4A50-4749-AAE1-4207E66B31C8}" destId="{8D43445D-A369-4946-997E-30A62021646E}" srcOrd="0" destOrd="0" presId="urn:microsoft.com/office/officeart/2005/8/layout/radial3"/>
    <dgm:cxn modelId="{246033FD-F38B-405E-88EC-A0390098AD56}" srcId="{990ACA5E-3CE8-4B64-AC47-9062CF86C282}" destId="{140BDF98-C9D3-481E-8E5D-69525460D3D2}" srcOrd="1" destOrd="0" parTransId="{CA0D9268-8E67-4F43-9E6F-FDE043DF1355}" sibTransId="{3AB24CDF-55A9-4B22-8B02-6D11E3A22504}"/>
    <dgm:cxn modelId="{2E67882B-4150-4D39-8D27-D5A8726F7595}" srcId="{990ACA5E-3CE8-4B64-AC47-9062CF86C282}" destId="{E20CDED0-68B8-4B8E-A370-63AF3BDE33CD}" srcOrd="0" destOrd="0" parTransId="{F137B2AE-A476-43C6-8981-5A36FE66C64F}" sibTransId="{1B49D96C-1899-43A3-AFE0-A1E4D6972118}"/>
    <dgm:cxn modelId="{F610836D-D7DD-4885-86F6-E47272B058E4}" srcId="{990ACA5E-3CE8-4B64-AC47-9062CF86C282}" destId="{9C12B4C8-4A50-4749-AAE1-4207E66B31C8}" srcOrd="3" destOrd="0" parTransId="{BC92EA76-6B83-4365-ACBB-8F3EC0B19BF7}" sibTransId="{910A6D6A-BD53-447A-9D84-CEF22DBA1E29}"/>
    <dgm:cxn modelId="{F93B032E-26F5-4A70-A814-6FE93ED99573}" type="presOf" srcId="{140BDF98-C9D3-481E-8E5D-69525460D3D2}" destId="{BD61BE87-94D4-46BA-B714-258D7D173517}" srcOrd="0" destOrd="0" presId="urn:microsoft.com/office/officeart/2005/8/layout/radial3"/>
    <dgm:cxn modelId="{0E356DCE-D47A-4840-8704-6CB6DE34F8A8}" type="presOf" srcId="{990ACA5E-3CE8-4B64-AC47-9062CF86C282}" destId="{E256F160-4E77-48C6-801B-7A976670EDE7}" srcOrd="0" destOrd="0" presId="urn:microsoft.com/office/officeart/2005/8/layout/radial3"/>
    <dgm:cxn modelId="{EAC7FD0D-982A-499F-8BFD-C01B8ABAD193}" srcId="{990ACA5E-3CE8-4B64-AC47-9062CF86C282}" destId="{1BAB77DF-9F15-40FF-B9CB-AC3CB80BC94B}" srcOrd="2" destOrd="0" parTransId="{77EBD087-96B0-4867-9E2A-894D73175BA3}" sibTransId="{CF129E86-EDB0-4F1A-AD2C-B53F8CCA4C39}"/>
    <dgm:cxn modelId="{9ED36DF0-3495-4DD1-B1FC-B29713939983}" type="presParOf" srcId="{191E0E3E-066E-4B27-9D62-6E7669220A03}" destId="{B783E915-753B-4623-9719-AF8E081C60BC}" srcOrd="0" destOrd="0" presId="urn:microsoft.com/office/officeart/2005/8/layout/radial3"/>
    <dgm:cxn modelId="{4EDF5523-F888-4FCA-8504-4AB56F554E41}" type="presParOf" srcId="{B783E915-753B-4623-9719-AF8E081C60BC}" destId="{E256F160-4E77-48C6-801B-7A976670EDE7}" srcOrd="0" destOrd="0" presId="urn:microsoft.com/office/officeart/2005/8/layout/radial3"/>
    <dgm:cxn modelId="{00C3F7F5-85C6-473D-92A7-CA980E40B628}" type="presParOf" srcId="{B783E915-753B-4623-9719-AF8E081C60BC}" destId="{EEAD23EE-9C6B-4BA4-BA70-E7369CE1584D}" srcOrd="1" destOrd="0" presId="urn:microsoft.com/office/officeart/2005/8/layout/radial3"/>
    <dgm:cxn modelId="{FB5B2B5C-91A3-4E8B-A75B-F500C74D0AEE}" type="presParOf" srcId="{B783E915-753B-4623-9719-AF8E081C60BC}" destId="{BD61BE87-94D4-46BA-B714-258D7D173517}" srcOrd="2" destOrd="0" presId="urn:microsoft.com/office/officeart/2005/8/layout/radial3"/>
    <dgm:cxn modelId="{A283A838-3959-4133-BC4F-83D6828E7A17}" type="presParOf" srcId="{B783E915-753B-4623-9719-AF8E081C60BC}" destId="{B90B0F58-E882-4887-8740-A6C88F65B46A}" srcOrd="3" destOrd="0" presId="urn:microsoft.com/office/officeart/2005/8/layout/radial3"/>
    <dgm:cxn modelId="{B6940728-04A6-4979-A47F-4261A3F32D3A}" type="presParOf" srcId="{B783E915-753B-4623-9719-AF8E081C60BC}" destId="{8D43445D-A369-4946-997E-30A62021646E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15691D-F9F1-46DB-8AA4-CCD1E14BFA5B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0ACA5E-3CE8-4B64-AC47-9062CF86C282}">
      <dgm:prSet phldrT="[Текст]"/>
      <dgm:spPr/>
      <dgm:t>
        <a:bodyPr/>
        <a:lstStyle/>
        <a:p>
          <a:r>
            <a:rPr lang="ru-RU" dirty="0" smtClean="0"/>
            <a:t>КСД</a:t>
          </a:r>
          <a:endParaRPr lang="ru-RU" dirty="0"/>
        </a:p>
      </dgm:t>
    </dgm:pt>
    <dgm:pt modelId="{F78D8270-4715-4180-8FFC-C6331A661943}" type="parTrans" cxnId="{8211707D-5220-4CCB-8982-8515FE0B364D}">
      <dgm:prSet/>
      <dgm:spPr/>
      <dgm:t>
        <a:bodyPr/>
        <a:lstStyle/>
        <a:p>
          <a:endParaRPr lang="ru-RU"/>
        </a:p>
      </dgm:t>
    </dgm:pt>
    <dgm:pt modelId="{5C944307-C2AE-491E-A3F7-D0B8E71C2805}" type="sibTrans" cxnId="{8211707D-5220-4CCB-8982-8515FE0B364D}">
      <dgm:prSet/>
      <dgm:spPr/>
      <dgm:t>
        <a:bodyPr/>
        <a:lstStyle/>
        <a:p>
          <a:endParaRPr lang="ru-RU"/>
        </a:p>
      </dgm:t>
    </dgm:pt>
    <dgm:pt modelId="{140BDF98-C9D3-481E-8E5D-69525460D3D2}">
      <dgm:prSet phldrT="[Текст]"/>
      <dgm:spPr/>
      <dgm:t>
        <a:bodyPr/>
        <a:lstStyle/>
        <a:p>
          <a:r>
            <a:rPr lang="ru-RU" b="1" dirty="0" err="1" smtClean="0"/>
            <a:t>Водокан</a:t>
          </a:r>
          <a:r>
            <a:rPr lang="ru-RU" b="1" dirty="0" smtClean="0"/>
            <a:t>.</a:t>
          </a:r>
          <a:endParaRPr lang="ru-RU" b="1" dirty="0"/>
        </a:p>
      </dgm:t>
    </dgm:pt>
    <dgm:pt modelId="{CA0D9268-8E67-4F43-9E6F-FDE043DF1355}" type="parTrans" cxnId="{246033FD-F38B-405E-88EC-A0390098AD56}">
      <dgm:prSet/>
      <dgm:spPr/>
      <dgm:t>
        <a:bodyPr/>
        <a:lstStyle/>
        <a:p>
          <a:endParaRPr lang="ru-RU"/>
        </a:p>
      </dgm:t>
    </dgm:pt>
    <dgm:pt modelId="{3AB24CDF-55A9-4B22-8B02-6D11E3A22504}" type="sibTrans" cxnId="{246033FD-F38B-405E-88EC-A0390098AD56}">
      <dgm:prSet/>
      <dgm:spPr/>
      <dgm:t>
        <a:bodyPr/>
        <a:lstStyle/>
        <a:p>
          <a:endParaRPr lang="ru-RU"/>
        </a:p>
      </dgm:t>
    </dgm:pt>
    <dgm:pt modelId="{1BAB77DF-9F15-40FF-B9CB-AC3CB80BC94B}">
      <dgm:prSet phldrT="[Текст]"/>
      <dgm:spPr/>
      <dgm:t>
        <a:bodyPr/>
        <a:lstStyle/>
        <a:p>
          <a:r>
            <a:rPr lang="ru-RU" b="1" dirty="0" smtClean="0"/>
            <a:t>Эгида</a:t>
          </a:r>
        </a:p>
      </dgm:t>
    </dgm:pt>
    <dgm:pt modelId="{77EBD087-96B0-4867-9E2A-894D73175BA3}" type="parTrans" cxnId="{EAC7FD0D-982A-499F-8BFD-C01B8ABAD193}">
      <dgm:prSet/>
      <dgm:spPr/>
      <dgm:t>
        <a:bodyPr/>
        <a:lstStyle/>
        <a:p>
          <a:endParaRPr lang="ru-RU"/>
        </a:p>
      </dgm:t>
    </dgm:pt>
    <dgm:pt modelId="{CF129E86-EDB0-4F1A-AD2C-B53F8CCA4C39}" type="sibTrans" cxnId="{EAC7FD0D-982A-499F-8BFD-C01B8ABAD193}">
      <dgm:prSet/>
      <dgm:spPr/>
      <dgm:t>
        <a:bodyPr/>
        <a:lstStyle/>
        <a:p>
          <a:endParaRPr lang="ru-RU"/>
        </a:p>
      </dgm:t>
    </dgm:pt>
    <dgm:pt modelId="{9C12B4C8-4A50-4749-AAE1-4207E66B31C8}">
      <dgm:prSet phldrT="[Текст]"/>
      <dgm:spPr/>
      <dgm:t>
        <a:bodyPr/>
        <a:lstStyle/>
        <a:p>
          <a:r>
            <a:rPr lang="ru-RU" b="1" dirty="0" smtClean="0"/>
            <a:t>РПЛБЖ</a:t>
          </a:r>
          <a:endParaRPr lang="ru-RU" b="1" dirty="0"/>
        </a:p>
      </dgm:t>
    </dgm:pt>
    <dgm:pt modelId="{BC92EA76-6B83-4365-ACBB-8F3EC0B19BF7}" type="parTrans" cxnId="{F610836D-D7DD-4885-86F6-E47272B058E4}">
      <dgm:prSet/>
      <dgm:spPr/>
      <dgm:t>
        <a:bodyPr/>
        <a:lstStyle/>
        <a:p>
          <a:endParaRPr lang="ru-RU"/>
        </a:p>
      </dgm:t>
    </dgm:pt>
    <dgm:pt modelId="{910A6D6A-BD53-447A-9D84-CEF22DBA1E29}" type="sibTrans" cxnId="{F610836D-D7DD-4885-86F6-E47272B058E4}">
      <dgm:prSet/>
      <dgm:spPr/>
      <dgm:t>
        <a:bodyPr/>
        <a:lstStyle/>
        <a:p>
          <a:endParaRPr lang="ru-RU"/>
        </a:p>
      </dgm:t>
    </dgm:pt>
    <dgm:pt modelId="{E20CDED0-68B8-4B8E-A370-63AF3BDE33CD}">
      <dgm:prSet/>
      <dgm:spPr>
        <a:solidFill>
          <a:srgbClr val="FF0000">
            <a:alpha val="49804"/>
          </a:srgbClr>
        </a:solidFill>
      </dgm:spPr>
      <dgm:t>
        <a:bodyPr/>
        <a:lstStyle/>
        <a:p>
          <a:r>
            <a:rPr lang="ru-RU" b="1" dirty="0" smtClean="0"/>
            <a:t>Леваки</a:t>
          </a:r>
          <a:endParaRPr lang="ru-RU" b="1" dirty="0"/>
        </a:p>
      </dgm:t>
    </dgm:pt>
    <dgm:pt modelId="{F137B2AE-A476-43C6-8981-5A36FE66C64F}" type="parTrans" cxnId="{2E67882B-4150-4D39-8D27-D5A8726F7595}">
      <dgm:prSet/>
      <dgm:spPr/>
      <dgm:t>
        <a:bodyPr/>
        <a:lstStyle/>
        <a:p>
          <a:endParaRPr lang="ru-RU"/>
        </a:p>
      </dgm:t>
    </dgm:pt>
    <dgm:pt modelId="{1B49D96C-1899-43A3-AFE0-A1E4D6972118}" type="sibTrans" cxnId="{2E67882B-4150-4D39-8D27-D5A8726F7595}">
      <dgm:prSet/>
      <dgm:spPr/>
      <dgm:t>
        <a:bodyPr/>
        <a:lstStyle/>
        <a:p>
          <a:endParaRPr lang="ru-RU"/>
        </a:p>
      </dgm:t>
    </dgm:pt>
    <dgm:pt modelId="{191E0E3E-066E-4B27-9D62-6E7669220A03}" type="pres">
      <dgm:prSet presAssocID="{6315691D-F9F1-46DB-8AA4-CCD1E14BFA5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83E915-753B-4623-9719-AF8E081C60BC}" type="pres">
      <dgm:prSet presAssocID="{6315691D-F9F1-46DB-8AA4-CCD1E14BFA5B}" presName="radial" presStyleCnt="0">
        <dgm:presLayoutVars>
          <dgm:animLvl val="ctr"/>
        </dgm:presLayoutVars>
      </dgm:prSet>
      <dgm:spPr/>
    </dgm:pt>
    <dgm:pt modelId="{E256F160-4E77-48C6-801B-7A976670EDE7}" type="pres">
      <dgm:prSet presAssocID="{990ACA5E-3CE8-4B64-AC47-9062CF86C282}" presName="centerShape" presStyleLbl="vennNode1" presStyleIdx="0" presStyleCnt="5"/>
      <dgm:spPr/>
      <dgm:t>
        <a:bodyPr/>
        <a:lstStyle/>
        <a:p>
          <a:endParaRPr lang="ru-RU"/>
        </a:p>
      </dgm:t>
    </dgm:pt>
    <dgm:pt modelId="{EEAD23EE-9C6B-4BA4-BA70-E7369CE1584D}" type="pres">
      <dgm:prSet presAssocID="{E20CDED0-68B8-4B8E-A370-63AF3BDE33CD}" presName="node" presStyleLbl="vennNode1" presStyleIdx="1" presStyleCnt="5" custRadScaleRad="69297" custRadScaleInc="-1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1BE87-94D4-46BA-B714-258D7D173517}" type="pres">
      <dgm:prSet presAssocID="{140BDF98-C9D3-481E-8E5D-69525460D3D2}" presName="node" presStyleLbl="vennNode1" presStyleIdx="2" presStyleCnt="5" custRadScaleRad="82698" custRadScaleInc="-3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0B0F58-E882-4887-8740-A6C88F65B46A}" type="pres">
      <dgm:prSet presAssocID="{1BAB77DF-9F15-40FF-B9CB-AC3CB80BC94B}" presName="node" presStyleLbl="vennNode1" presStyleIdx="3" presStyleCnt="5" custRadScaleRad="84548" custRadScaleInc="-1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3445D-A369-4946-997E-30A62021646E}" type="pres">
      <dgm:prSet presAssocID="{9C12B4C8-4A50-4749-AAE1-4207E66B31C8}" presName="node" presStyleLbl="vennNode1" presStyleIdx="4" presStyleCnt="5" custRadScaleRad="79260" custRadScaleInc="6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11707D-5220-4CCB-8982-8515FE0B364D}" srcId="{6315691D-F9F1-46DB-8AA4-CCD1E14BFA5B}" destId="{990ACA5E-3CE8-4B64-AC47-9062CF86C282}" srcOrd="0" destOrd="0" parTransId="{F78D8270-4715-4180-8FFC-C6331A661943}" sibTransId="{5C944307-C2AE-491E-A3F7-D0B8E71C2805}"/>
    <dgm:cxn modelId="{F610836D-D7DD-4885-86F6-E47272B058E4}" srcId="{990ACA5E-3CE8-4B64-AC47-9062CF86C282}" destId="{9C12B4C8-4A50-4749-AAE1-4207E66B31C8}" srcOrd="3" destOrd="0" parTransId="{BC92EA76-6B83-4365-ACBB-8F3EC0B19BF7}" sibTransId="{910A6D6A-BD53-447A-9D84-CEF22DBA1E29}"/>
    <dgm:cxn modelId="{0ED257EE-FD4D-485A-B173-07B3BFBC1A75}" type="presOf" srcId="{6315691D-F9F1-46DB-8AA4-CCD1E14BFA5B}" destId="{191E0E3E-066E-4B27-9D62-6E7669220A03}" srcOrd="0" destOrd="0" presId="urn:microsoft.com/office/officeart/2005/8/layout/radial3"/>
    <dgm:cxn modelId="{EAC7FD0D-982A-499F-8BFD-C01B8ABAD193}" srcId="{990ACA5E-3CE8-4B64-AC47-9062CF86C282}" destId="{1BAB77DF-9F15-40FF-B9CB-AC3CB80BC94B}" srcOrd="2" destOrd="0" parTransId="{77EBD087-96B0-4867-9E2A-894D73175BA3}" sibTransId="{CF129E86-EDB0-4F1A-AD2C-B53F8CCA4C39}"/>
    <dgm:cxn modelId="{2E67882B-4150-4D39-8D27-D5A8726F7595}" srcId="{990ACA5E-3CE8-4B64-AC47-9062CF86C282}" destId="{E20CDED0-68B8-4B8E-A370-63AF3BDE33CD}" srcOrd="0" destOrd="0" parTransId="{F137B2AE-A476-43C6-8981-5A36FE66C64F}" sibTransId="{1B49D96C-1899-43A3-AFE0-A1E4D6972118}"/>
    <dgm:cxn modelId="{67CA3543-5941-4483-8A1F-38E402EF1101}" type="presOf" srcId="{1BAB77DF-9F15-40FF-B9CB-AC3CB80BC94B}" destId="{B90B0F58-E882-4887-8740-A6C88F65B46A}" srcOrd="0" destOrd="0" presId="urn:microsoft.com/office/officeart/2005/8/layout/radial3"/>
    <dgm:cxn modelId="{246033FD-F38B-405E-88EC-A0390098AD56}" srcId="{990ACA5E-3CE8-4B64-AC47-9062CF86C282}" destId="{140BDF98-C9D3-481E-8E5D-69525460D3D2}" srcOrd="1" destOrd="0" parTransId="{CA0D9268-8E67-4F43-9E6F-FDE043DF1355}" sibTransId="{3AB24CDF-55A9-4B22-8B02-6D11E3A22504}"/>
    <dgm:cxn modelId="{D18C6895-7F50-4993-A854-B376342BA356}" type="presOf" srcId="{140BDF98-C9D3-481E-8E5D-69525460D3D2}" destId="{BD61BE87-94D4-46BA-B714-258D7D173517}" srcOrd="0" destOrd="0" presId="urn:microsoft.com/office/officeart/2005/8/layout/radial3"/>
    <dgm:cxn modelId="{E48AB47A-58C2-4BE7-9073-FC88B95C153F}" type="presOf" srcId="{990ACA5E-3CE8-4B64-AC47-9062CF86C282}" destId="{E256F160-4E77-48C6-801B-7A976670EDE7}" srcOrd="0" destOrd="0" presId="urn:microsoft.com/office/officeart/2005/8/layout/radial3"/>
    <dgm:cxn modelId="{7C3E637C-A15E-4F9B-991B-E03BF5DA6E4B}" type="presOf" srcId="{9C12B4C8-4A50-4749-AAE1-4207E66B31C8}" destId="{8D43445D-A369-4946-997E-30A62021646E}" srcOrd="0" destOrd="0" presId="urn:microsoft.com/office/officeart/2005/8/layout/radial3"/>
    <dgm:cxn modelId="{802DBE3E-2175-4E54-9F3E-20706C2EDB90}" type="presOf" srcId="{E20CDED0-68B8-4B8E-A370-63AF3BDE33CD}" destId="{EEAD23EE-9C6B-4BA4-BA70-E7369CE1584D}" srcOrd="0" destOrd="0" presId="urn:microsoft.com/office/officeart/2005/8/layout/radial3"/>
    <dgm:cxn modelId="{56B3555D-E472-459A-824B-DF2E5AA9E91E}" type="presParOf" srcId="{191E0E3E-066E-4B27-9D62-6E7669220A03}" destId="{B783E915-753B-4623-9719-AF8E081C60BC}" srcOrd="0" destOrd="0" presId="urn:microsoft.com/office/officeart/2005/8/layout/radial3"/>
    <dgm:cxn modelId="{389128BA-740E-49BF-9C20-4A1B9569BB1A}" type="presParOf" srcId="{B783E915-753B-4623-9719-AF8E081C60BC}" destId="{E256F160-4E77-48C6-801B-7A976670EDE7}" srcOrd="0" destOrd="0" presId="urn:microsoft.com/office/officeart/2005/8/layout/radial3"/>
    <dgm:cxn modelId="{812484EE-42CD-4CC1-B304-545AE831B1CE}" type="presParOf" srcId="{B783E915-753B-4623-9719-AF8E081C60BC}" destId="{EEAD23EE-9C6B-4BA4-BA70-E7369CE1584D}" srcOrd="1" destOrd="0" presId="urn:microsoft.com/office/officeart/2005/8/layout/radial3"/>
    <dgm:cxn modelId="{FEDBDE76-48CF-495C-9AF2-A1487988BDC7}" type="presParOf" srcId="{B783E915-753B-4623-9719-AF8E081C60BC}" destId="{BD61BE87-94D4-46BA-B714-258D7D173517}" srcOrd="2" destOrd="0" presId="urn:microsoft.com/office/officeart/2005/8/layout/radial3"/>
    <dgm:cxn modelId="{D29AA7B1-8F01-433A-A664-537BFCC140F0}" type="presParOf" srcId="{B783E915-753B-4623-9719-AF8E081C60BC}" destId="{B90B0F58-E882-4887-8740-A6C88F65B46A}" srcOrd="3" destOrd="0" presId="urn:microsoft.com/office/officeart/2005/8/layout/radial3"/>
    <dgm:cxn modelId="{1A305377-213A-4495-8ABD-DC2F223E1B44}" type="presParOf" srcId="{B783E915-753B-4623-9719-AF8E081C60BC}" destId="{8D43445D-A369-4946-997E-30A62021646E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1CADDE-A169-4508-8782-AEE5383394E9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C05166-49FC-4E1A-9C2E-BB6C3F17AA6A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/>
            <a:t>КСД</a:t>
          </a:r>
          <a:endParaRPr lang="ru-RU" dirty="0"/>
        </a:p>
      </dgm:t>
    </dgm:pt>
    <dgm:pt modelId="{C9A4069F-1CD5-44B1-98DE-400AA8685215}" type="parTrans" cxnId="{57D63E4D-2D05-4084-B5C8-E0613F2C7E8D}">
      <dgm:prSet/>
      <dgm:spPr/>
      <dgm:t>
        <a:bodyPr/>
        <a:lstStyle/>
        <a:p>
          <a:endParaRPr lang="ru-RU"/>
        </a:p>
      </dgm:t>
    </dgm:pt>
    <dgm:pt modelId="{ABE5F7F3-FB0F-4260-B29C-BCE1DD6AE4A1}" type="sibTrans" cxnId="{57D63E4D-2D05-4084-B5C8-E0613F2C7E8D}">
      <dgm:prSet/>
      <dgm:spPr/>
      <dgm:t>
        <a:bodyPr/>
        <a:lstStyle/>
        <a:p>
          <a:endParaRPr lang="ru-RU"/>
        </a:p>
      </dgm:t>
    </dgm:pt>
    <dgm:pt modelId="{92ED2479-E7F6-4402-8C2E-8C6E54978801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err="1" smtClean="0"/>
            <a:t>Троцк</a:t>
          </a:r>
          <a:r>
            <a:rPr lang="ru-RU" dirty="0" smtClean="0"/>
            <a:t>.</a:t>
          </a:r>
          <a:endParaRPr lang="ru-RU" dirty="0"/>
        </a:p>
      </dgm:t>
    </dgm:pt>
    <dgm:pt modelId="{25CE95BD-E032-40A2-9600-8B670570C5E0}" type="parTrans" cxnId="{9A7AA964-DDA5-44F0-8DBA-2BC773CED61C}">
      <dgm:prSet/>
      <dgm:spPr/>
      <dgm:t>
        <a:bodyPr/>
        <a:lstStyle/>
        <a:p>
          <a:endParaRPr lang="ru-RU"/>
        </a:p>
      </dgm:t>
    </dgm:pt>
    <dgm:pt modelId="{D9C95736-5687-40F5-A14D-D747D09642FD}" type="sibTrans" cxnId="{9A7AA964-DDA5-44F0-8DBA-2BC773CED61C}">
      <dgm:prSet/>
      <dgm:spPr/>
      <dgm:t>
        <a:bodyPr/>
        <a:lstStyle/>
        <a:p>
          <a:endParaRPr lang="ru-RU"/>
        </a:p>
      </dgm:t>
    </dgm:pt>
    <dgm:pt modelId="{19AE7429-ED53-4837-A907-1D8B8528DD1A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err="1" smtClean="0"/>
            <a:t>Троцк</a:t>
          </a:r>
          <a:r>
            <a:rPr lang="ru-RU" dirty="0" smtClean="0"/>
            <a:t>.</a:t>
          </a:r>
          <a:endParaRPr lang="ru-RU" dirty="0"/>
        </a:p>
      </dgm:t>
    </dgm:pt>
    <dgm:pt modelId="{01AD4BBB-4687-44D5-8EDA-C08CE9F72E77}" type="parTrans" cxnId="{221AF50B-330A-42B2-8A0C-4270462EFBF2}">
      <dgm:prSet/>
      <dgm:spPr/>
      <dgm:t>
        <a:bodyPr/>
        <a:lstStyle/>
        <a:p>
          <a:endParaRPr lang="ru-RU"/>
        </a:p>
      </dgm:t>
    </dgm:pt>
    <dgm:pt modelId="{8B226C16-DA51-4574-AA18-A3C9699D9338}" type="sibTrans" cxnId="{221AF50B-330A-42B2-8A0C-4270462EFBF2}">
      <dgm:prSet/>
      <dgm:spPr/>
      <dgm:t>
        <a:bodyPr/>
        <a:lstStyle/>
        <a:p>
          <a:endParaRPr lang="ru-RU"/>
        </a:p>
      </dgm:t>
    </dgm:pt>
    <dgm:pt modelId="{25EA63FD-50CB-42D4-BA0C-E52C58B344B3}">
      <dgm:prSet phldrT="[Текст]"/>
      <dgm:spPr>
        <a:solidFill>
          <a:srgbClr val="FE877E"/>
        </a:solidFill>
      </dgm:spPr>
      <dgm:t>
        <a:bodyPr/>
        <a:lstStyle/>
        <a:p>
          <a:r>
            <a:rPr lang="ru-RU" dirty="0" err="1" smtClean="0"/>
            <a:t>Профс</a:t>
          </a:r>
          <a:r>
            <a:rPr lang="ru-RU" dirty="0" smtClean="0"/>
            <a:t>.</a:t>
          </a:r>
          <a:endParaRPr lang="ru-RU" dirty="0"/>
        </a:p>
      </dgm:t>
    </dgm:pt>
    <dgm:pt modelId="{2F4AD285-5FC8-4CDA-BA6E-6C0998BAA6B4}" type="parTrans" cxnId="{A3418FA1-97EC-4026-B7ED-25561DDFAB99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D5F02FD9-1D85-4E44-B357-2E55CF7CAFB7}" type="sibTrans" cxnId="{A3418FA1-97EC-4026-B7ED-25561DDFAB99}">
      <dgm:prSet/>
      <dgm:spPr/>
      <dgm:t>
        <a:bodyPr/>
        <a:lstStyle/>
        <a:p>
          <a:endParaRPr lang="ru-RU"/>
        </a:p>
      </dgm:t>
    </dgm:pt>
    <dgm:pt modelId="{3FD9BEB3-65F6-460B-BE52-97772A96A8FF}" type="pres">
      <dgm:prSet presAssocID="{9D1CADDE-A169-4508-8782-AEE5383394E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293E65-13FA-44EE-A630-74F0A72B232E}" type="pres">
      <dgm:prSet presAssocID="{60C05166-49FC-4E1A-9C2E-BB6C3F17AA6A}" presName="centerShape" presStyleLbl="node0" presStyleIdx="0" presStyleCnt="1" custScaleX="276450" custScaleY="275675" custLinFactNeighborX="3526" custLinFactNeighborY="-7745"/>
      <dgm:spPr/>
      <dgm:t>
        <a:bodyPr/>
        <a:lstStyle/>
        <a:p>
          <a:endParaRPr lang="ru-RU"/>
        </a:p>
      </dgm:t>
    </dgm:pt>
    <dgm:pt modelId="{61B7ACA6-BED5-4211-BF40-C69636722621}" type="pres">
      <dgm:prSet presAssocID="{25CE95BD-E032-40A2-9600-8B670570C5E0}" presName="parTrans" presStyleLbl="sibTrans2D1" presStyleIdx="0" presStyleCnt="3" custAng="10800000"/>
      <dgm:spPr/>
      <dgm:t>
        <a:bodyPr/>
        <a:lstStyle/>
        <a:p>
          <a:endParaRPr lang="ru-RU"/>
        </a:p>
      </dgm:t>
    </dgm:pt>
    <dgm:pt modelId="{ADC4CC81-759A-4F98-9E82-765FD9888414}" type="pres">
      <dgm:prSet presAssocID="{25CE95BD-E032-40A2-9600-8B670570C5E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5EA6946-FD46-4FEB-8C99-A2ED9F59683E}" type="pres">
      <dgm:prSet presAssocID="{92ED2479-E7F6-4402-8C2E-8C6E54978801}" presName="node" presStyleLbl="node1" presStyleIdx="0" presStyleCnt="3" custRadScaleRad="98784" custRadScaleInc="-91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764B3-A884-4EB9-A2FD-683060858FCB}" type="pres">
      <dgm:prSet presAssocID="{01AD4BBB-4687-44D5-8EDA-C08CE9F72E77}" presName="parTrans" presStyleLbl="sibTrans2D1" presStyleIdx="1" presStyleCnt="3" custAng="10800000"/>
      <dgm:spPr/>
      <dgm:t>
        <a:bodyPr/>
        <a:lstStyle/>
        <a:p>
          <a:endParaRPr lang="ru-RU"/>
        </a:p>
      </dgm:t>
    </dgm:pt>
    <dgm:pt modelId="{4EAC5B00-E398-4ACB-A232-2AAB72643BA2}" type="pres">
      <dgm:prSet presAssocID="{01AD4BBB-4687-44D5-8EDA-C08CE9F72E77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76435D1B-0F55-4ADA-83CF-CCFB49E15EE0}" type="pres">
      <dgm:prSet presAssocID="{19AE7429-ED53-4837-A907-1D8B8528DD1A}" presName="node" presStyleLbl="node1" presStyleIdx="1" presStyleCnt="3" custRadScaleRad="108360" custRadScaleInc="-1029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82C52-5C0C-4530-9A1E-327E5604E310}" type="pres">
      <dgm:prSet presAssocID="{2F4AD285-5FC8-4CDA-BA6E-6C0998BAA6B4}" presName="parTrans" presStyleLbl="sibTrans2D1" presStyleIdx="2" presStyleCnt="3" custAng="12505" custScaleX="183998" custScaleY="275539"/>
      <dgm:spPr/>
      <dgm:t>
        <a:bodyPr/>
        <a:lstStyle/>
        <a:p>
          <a:endParaRPr lang="ru-RU"/>
        </a:p>
      </dgm:t>
    </dgm:pt>
    <dgm:pt modelId="{88D20C77-9E54-494A-8A35-042AD80436CD}" type="pres">
      <dgm:prSet presAssocID="{2F4AD285-5FC8-4CDA-BA6E-6C0998BAA6B4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F7CDB3B4-5FB6-418E-B805-3F64BBF1D098}" type="pres">
      <dgm:prSet presAssocID="{25EA63FD-50CB-42D4-BA0C-E52C58B344B3}" presName="node" presStyleLbl="node1" presStyleIdx="2" presStyleCnt="3" custRadScaleRad="38328" custRadScaleInc="-109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8A5E95-DC60-4D48-A9C3-74F0E1EBAA75}" type="presOf" srcId="{01AD4BBB-4687-44D5-8EDA-C08CE9F72E77}" destId="{4EAC5B00-E398-4ACB-A232-2AAB72643BA2}" srcOrd="1" destOrd="0" presId="urn:microsoft.com/office/officeart/2005/8/layout/radial5"/>
    <dgm:cxn modelId="{37328BB1-DCB5-4AFC-ADB9-F7BE31E76393}" type="presOf" srcId="{19AE7429-ED53-4837-A907-1D8B8528DD1A}" destId="{76435D1B-0F55-4ADA-83CF-CCFB49E15EE0}" srcOrd="0" destOrd="0" presId="urn:microsoft.com/office/officeart/2005/8/layout/radial5"/>
    <dgm:cxn modelId="{9A7AA964-DDA5-44F0-8DBA-2BC773CED61C}" srcId="{60C05166-49FC-4E1A-9C2E-BB6C3F17AA6A}" destId="{92ED2479-E7F6-4402-8C2E-8C6E54978801}" srcOrd="0" destOrd="0" parTransId="{25CE95BD-E032-40A2-9600-8B670570C5E0}" sibTransId="{D9C95736-5687-40F5-A14D-D747D09642FD}"/>
    <dgm:cxn modelId="{C965180E-0350-43D3-B007-4F19ECEB6C80}" type="presOf" srcId="{2F4AD285-5FC8-4CDA-BA6E-6C0998BAA6B4}" destId="{88D20C77-9E54-494A-8A35-042AD80436CD}" srcOrd="1" destOrd="0" presId="urn:microsoft.com/office/officeart/2005/8/layout/radial5"/>
    <dgm:cxn modelId="{171ABA75-26D7-4A08-A422-D43EC9B88250}" type="presOf" srcId="{01AD4BBB-4687-44D5-8EDA-C08CE9F72E77}" destId="{501764B3-A884-4EB9-A2FD-683060858FCB}" srcOrd="0" destOrd="0" presId="urn:microsoft.com/office/officeart/2005/8/layout/radial5"/>
    <dgm:cxn modelId="{09742B8D-06EA-4AAE-9ABC-636B03DDEDAB}" type="presOf" srcId="{2F4AD285-5FC8-4CDA-BA6E-6C0998BAA6B4}" destId="{36682C52-5C0C-4530-9A1E-327E5604E310}" srcOrd="0" destOrd="0" presId="urn:microsoft.com/office/officeart/2005/8/layout/radial5"/>
    <dgm:cxn modelId="{B23BCAC1-BF42-44B5-AF30-85742B113079}" type="presOf" srcId="{25CE95BD-E032-40A2-9600-8B670570C5E0}" destId="{61B7ACA6-BED5-4211-BF40-C69636722621}" srcOrd="0" destOrd="0" presId="urn:microsoft.com/office/officeart/2005/8/layout/radial5"/>
    <dgm:cxn modelId="{57D63E4D-2D05-4084-B5C8-E0613F2C7E8D}" srcId="{9D1CADDE-A169-4508-8782-AEE5383394E9}" destId="{60C05166-49FC-4E1A-9C2E-BB6C3F17AA6A}" srcOrd="0" destOrd="0" parTransId="{C9A4069F-1CD5-44B1-98DE-400AA8685215}" sibTransId="{ABE5F7F3-FB0F-4260-B29C-BCE1DD6AE4A1}"/>
    <dgm:cxn modelId="{4695ACD5-3C35-48CC-A6B0-DB079F0AA5B2}" type="presOf" srcId="{9D1CADDE-A169-4508-8782-AEE5383394E9}" destId="{3FD9BEB3-65F6-460B-BE52-97772A96A8FF}" srcOrd="0" destOrd="0" presId="urn:microsoft.com/office/officeart/2005/8/layout/radial5"/>
    <dgm:cxn modelId="{A3418FA1-97EC-4026-B7ED-25561DDFAB99}" srcId="{60C05166-49FC-4E1A-9C2E-BB6C3F17AA6A}" destId="{25EA63FD-50CB-42D4-BA0C-E52C58B344B3}" srcOrd="2" destOrd="0" parTransId="{2F4AD285-5FC8-4CDA-BA6E-6C0998BAA6B4}" sibTransId="{D5F02FD9-1D85-4E44-B357-2E55CF7CAFB7}"/>
    <dgm:cxn modelId="{8DBAB7B8-341A-43C1-AAE5-012A79CD34D2}" type="presOf" srcId="{25EA63FD-50CB-42D4-BA0C-E52C58B344B3}" destId="{F7CDB3B4-5FB6-418E-B805-3F64BBF1D098}" srcOrd="0" destOrd="0" presId="urn:microsoft.com/office/officeart/2005/8/layout/radial5"/>
    <dgm:cxn modelId="{CA5668B7-D03A-44C7-BD33-82345B748A42}" type="presOf" srcId="{60C05166-49FC-4E1A-9C2E-BB6C3F17AA6A}" destId="{B6293E65-13FA-44EE-A630-74F0A72B232E}" srcOrd="0" destOrd="0" presId="urn:microsoft.com/office/officeart/2005/8/layout/radial5"/>
    <dgm:cxn modelId="{85C2E6E3-8D0E-4A7B-9315-3716A1BEF51F}" type="presOf" srcId="{25CE95BD-E032-40A2-9600-8B670570C5E0}" destId="{ADC4CC81-759A-4F98-9E82-765FD9888414}" srcOrd="1" destOrd="0" presId="urn:microsoft.com/office/officeart/2005/8/layout/radial5"/>
    <dgm:cxn modelId="{221AF50B-330A-42B2-8A0C-4270462EFBF2}" srcId="{60C05166-49FC-4E1A-9C2E-BB6C3F17AA6A}" destId="{19AE7429-ED53-4837-A907-1D8B8528DD1A}" srcOrd="1" destOrd="0" parTransId="{01AD4BBB-4687-44D5-8EDA-C08CE9F72E77}" sibTransId="{8B226C16-DA51-4574-AA18-A3C9699D9338}"/>
    <dgm:cxn modelId="{11057606-49DF-4373-96E1-BAF8607F02B1}" type="presOf" srcId="{92ED2479-E7F6-4402-8C2E-8C6E54978801}" destId="{95EA6946-FD46-4FEB-8C99-A2ED9F59683E}" srcOrd="0" destOrd="0" presId="urn:microsoft.com/office/officeart/2005/8/layout/radial5"/>
    <dgm:cxn modelId="{DBB9469A-646B-4263-B8B0-0C6652620F2A}" type="presParOf" srcId="{3FD9BEB3-65F6-460B-BE52-97772A96A8FF}" destId="{B6293E65-13FA-44EE-A630-74F0A72B232E}" srcOrd="0" destOrd="0" presId="urn:microsoft.com/office/officeart/2005/8/layout/radial5"/>
    <dgm:cxn modelId="{256CC982-0014-42E6-B879-52C67D731204}" type="presParOf" srcId="{3FD9BEB3-65F6-460B-BE52-97772A96A8FF}" destId="{61B7ACA6-BED5-4211-BF40-C69636722621}" srcOrd="1" destOrd="0" presId="urn:microsoft.com/office/officeart/2005/8/layout/radial5"/>
    <dgm:cxn modelId="{49E88AB1-747B-4599-BE20-7F93C1D19D35}" type="presParOf" srcId="{61B7ACA6-BED5-4211-BF40-C69636722621}" destId="{ADC4CC81-759A-4F98-9E82-765FD9888414}" srcOrd="0" destOrd="0" presId="urn:microsoft.com/office/officeart/2005/8/layout/radial5"/>
    <dgm:cxn modelId="{6ED5CFFD-F6AF-4FE2-8885-9371665CCD09}" type="presParOf" srcId="{3FD9BEB3-65F6-460B-BE52-97772A96A8FF}" destId="{95EA6946-FD46-4FEB-8C99-A2ED9F59683E}" srcOrd="2" destOrd="0" presId="urn:microsoft.com/office/officeart/2005/8/layout/radial5"/>
    <dgm:cxn modelId="{1698676E-75D6-40A5-AA23-22D198465AEF}" type="presParOf" srcId="{3FD9BEB3-65F6-460B-BE52-97772A96A8FF}" destId="{501764B3-A884-4EB9-A2FD-683060858FCB}" srcOrd="3" destOrd="0" presId="urn:microsoft.com/office/officeart/2005/8/layout/radial5"/>
    <dgm:cxn modelId="{ACE3075D-4C9D-4852-8AE7-F078809A878A}" type="presParOf" srcId="{501764B3-A884-4EB9-A2FD-683060858FCB}" destId="{4EAC5B00-E398-4ACB-A232-2AAB72643BA2}" srcOrd="0" destOrd="0" presId="urn:microsoft.com/office/officeart/2005/8/layout/radial5"/>
    <dgm:cxn modelId="{46AF0409-2FCB-408A-A09C-55DEF0AAB1BF}" type="presParOf" srcId="{3FD9BEB3-65F6-460B-BE52-97772A96A8FF}" destId="{76435D1B-0F55-4ADA-83CF-CCFB49E15EE0}" srcOrd="4" destOrd="0" presId="urn:microsoft.com/office/officeart/2005/8/layout/radial5"/>
    <dgm:cxn modelId="{71406886-A117-437E-A8E5-7D6A4C126ABC}" type="presParOf" srcId="{3FD9BEB3-65F6-460B-BE52-97772A96A8FF}" destId="{36682C52-5C0C-4530-9A1E-327E5604E310}" srcOrd="5" destOrd="0" presId="urn:microsoft.com/office/officeart/2005/8/layout/radial5"/>
    <dgm:cxn modelId="{61CA8B42-C3FA-48BD-ABE8-FB61987B9E18}" type="presParOf" srcId="{36682C52-5C0C-4530-9A1E-327E5604E310}" destId="{88D20C77-9E54-494A-8A35-042AD80436CD}" srcOrd="0" destOrd="0" presId="urn:microsoft.com/office/officeart/2005/8/layout/radial5"/>
    <dgm:cxn modelId="{568CB1C8-2F97-4168-9618-E85A6CEDF0D8}" type="presParOf" srcId="{3FD9BEB3-65F6-460B-BE52-97772A96A8FF}" destId="{F7CDB3B4-5FB6-418E-B805-3F64BBF1D098}" srcOrd="6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0ADE61-4B4B-47F3-B75F-4A99B8FBA6FF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70E29C-F7AF-4379-A78F-BEDEB8E5A949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/>
            <a:t>КСД</a:t>
          </a:r>
          <a:endParaRPr lang="ru-RU" dirty="0"/>
        </a:p>
      </dgm:t>
    </dgm:pt>
    <dgm:pt modelId="{869B3506-0A58-492D-A204-0F6E19FE15FB}" type="parTrans" cxnId="{31F82124-FF47-4307-97B1-2FC2753C5527}">
      <dgm:prSet/>
      <dgm:spPr/>
      <dgm:t>
        <a:bodyPr/>
        <a:lstStyle/>
        <a:p>
          <a:endParaRPr lang="ru-RU"/>
        </a:p>
      </dgm:t>
    </dgm:pt>
    <dgm:pt modelId="{101727CE-6991-4DE7-8298-2B390E454672}" type="sibTrans" cxnId="{31F82124-FF47-4307-97B1-2FC2753C5527}">
      <dgm:prSet/>
      <dgm:spPr/>
      <dgm:t>
        <a:bodyPr/>
        <a:lstStyle/>
        <a:p>
          <a:endParaRPr lang="ru-RU"/>
        </a:p>
      </dgm:t>
    </dgm:pt>
    <dgm:pt modelId="{24B84114-A247-4EE3-BC85-4FC34CC4C7CB}">
      <dgm:prSet phldrT="[Текст]"/>
      <dgm:spPr/>
      <dgm:t>
        <a:bodyPr/>
        <a:lstStyle/>
        <a:p>
          <a:r>
            <a:rPr lang="ru-RU" dirty="0" err="1" smtClean="0"/>
            <a:t>Профс</a:t>
          </a:r>
          <a:r>
            <a:rPr lang="ru-RU" dirty="0" smtClean="0"/>
            <a:t>.</a:t>
          </a:r>
          <a:endParaRPr lang="ru-RU" dirty="0"/>
        </a:p>
      </dgm:t>
    </dgm:pt>
    <dgm:pt modelId="{39CC7A94-E1AD-4B32-A16C-C715F8BB7338}" type="parTrans" cxnId="{47401487-3144-4C65-9581-CF58E0F6C634}">
      <dgm:prSet/>
      <dgm:spPr/>
      <dgm:t>
        <a:bodyPr/>
        <a:lstStyle/>
        <a:p>
          <a:endParaRPr lang="ru-RU"/>
        </a:p>
      </dgm:t>
    </dgm:pt>
    <dgm:pt modelId="{5F334E4C-D436-4903-B1C6-3775BA520608}" type="sibTrans" cxnId="{47401487-3144-4C65-9581-CF58E0F6C634}">
      <dgm:prSet/>
      <dgm:spPr/>
      <dgm:t>
        <a:bodyPr/>
        <a:lstStyle/>
        <a:p>
          <a:endParaRPr lang="ru-RU"/>
        </a:p>
      </dgm:t>
    </dgm:pt>
    <dgm:pt modelId="{9641709B-3DB5-4EF1-85DE-9D6FAA772207}">
      <dgm:prSet phldrT="[Текст]"/>
      <dgm:spPr/>
      <dgm:t>
        <a:bodyPr/>
        <a:lstStyle/>
        <a:p>
          <a:r>
            <a:rPr lang="ru-RU" dirty="0" err="1" smtClean="0"/>
            <a:t>Профс</a:t>
          </a:r>
          <a:r>
            <a:rPr lang="ru-RU" dirty="0" smtClean="0"/>
            <a:t>.</a:t>
          </a:r>
          <a:endParaRPr lang="ru-RU" dirty="0"/>
        </a:p>
      </dgm:t>
    </dgm:pt>
    <dgm:pt modelId="{AE9B926E-BE19-469F-8ED0-4EC3AF0A8866}" type="parTrans" cxnId="{F1883306-F52F-4F49-97BC-96B8F01AC021}">
      <dgm:prSet/>
      <dgm:spPr/>
      <dgm:t>
        <a:bodyPr/>
        <a:lstStyle/>
        <a:p>
          <a:endParaRPr lang="ru-RU"/>
        </a:p>
      </dgm:t>
    </dgm:pt>
    <dgm:pt modelId="{41AA3ACD-8E91-4954-931D-BF25AB178BDB}" type="sibTrans" cxnId="{F1883306-F52F-4F49-97BC-96B8F01AC021}">
      <dgm:prSet/>
      <dgm:spPr/>
      <dgm:t>
        <a:bodyPr/>
        <a:lstStyle/>
        <a:p>
          <a:endParaRPr lang="ru-RU"/>
        </a:p>
      </dgm:t>
    </dgm:pt>
    <dgm:pt modelId="{62A764C3-B0D7-4BBD-9F0D-92DDF0684217}" type="pres">
      <dgm:prSet presAssocID="{420ADE61-4B4B-47F3-B75F-4A99B8FBA6F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DCA642-1470-41AF-AA70-1B61CB540B6D}" type="pres">
      <dgm:prSet presAssocID="{420ADE61-4B4B-47F3-B75F-4A99B8FBA6FF}" presName="wedge1" presStyleLbl="node1" presStyleIdx="0" presStyleCnt="3" custLinFactNeighborX="9542" custLinFactNeighborY="-5389"/>
      <dgm:spPr/>
      <dgm:t>
        <a:bodyPr/>
        <a:lstStyle/>
        <a:p>
          <a:endParaRPr lang="ru-RU"/>
        </a:p>
      </dgm:t>
    </dgm:pt>
    <dgm:pt modelId="{E3F896E1-8D0B-4BDE-96CC-E68F50114C5D}" type="pres">
      <dgm:prSet presAssocID="{420ADE61-4B4B-47F3-B75F-4A99B8FBA6F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140EEB-5A31-4D71-918A-BF077F59BE4F}" type="pres">
      <dgm:prSet presAssocID="{420ADE61-4B4B-47F3-B75F-4A99B8FBA6FF}" presName="wedge2" presStyleLbl="node1" presStyleIdx="1" presStyleCnt="3" custLinFactNeighborX="7120" custLinFactNeighborY="-4577"/>
      <dgm:spPr/>
      <dgm:t>
        <a:bodyPr/>
        <a:lstStyle/>
        <a:p>
          <a:endParaRPr lang="ru-RU"/>
        </a:p>
      </dgm:t>
    </dgm:pt>
    <dgm:pt modelId="{626B78A6-1D29-427B-9361-31551C9D894E}" type="pres">
      <dgm:prSet presAssocID="{420ADE61-4B4B-47F3-B75F-4A99B8FBA6F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68BEF9-996F-4367-A413-49AD3F4C0AC3}" type="pres">
      <dgm:prSet presAssocID="{420ADE61-4B4B-47F3-B75F-4A99B8FBA6FF}" presName="wedge3" presStyleLbl="node1" presStyleIdx="2" presStyleCnt="3" custLinFactNeighborX="7120" custLinFactNeighborY="-4577"/>
      <dgm:spPr/>
      <dgm:t>
        <a:bodyPr/>
        <a:lstStyle/>
        <a:p>
          <a:endParaRPr lang="ru-RU"/>
        </a:p>
      </dgm:t>
    </dgm:pt>
    <dgm:pt modelId="{8ACE8145-7B29-48FB-9C53-D83BF872EE73}" type="pres">
      <dgm:prSet presAssocID="{420ADE61-4B4B-47F3-B75F-4A99B8FBA6F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2AE619-D3C9-4468-B500-74B455B9B358}" type="presOf" srcId="{9641709B-3DB5-4EF1-85DE-9D6FAA772207}" destId="{8ACE8145-7B29-48FB-9C53-D83BF872EE73}" srcOrd="1" destOrd="0" presId="urn:microsoft.com/office/officeart/2005/8/layout/chart3"/>
    <dgm:cxn modelId="{32467207-1762-432C-8508-6E5F4C89E825}" type="presOf" srcId="{D870E29C-F7AF-4379-A78F-BEDEB8E5A949}" destId="{E3F896E1-8D0B-4BDE-96CC-E68F50114C5D}" srcOrd="1" destOrd="0" presId="urn:microsoft.com/office/officeart/2005/8/layout/chart3"/>
    <dgm:cxn modelId="{31F82124-FF47-4307-97B1-2FC2753C5527}" srcId="{420ADE61-4B4B-47F3-B75F-4A99B8FBA6FF}" destId="{D870E29C-F7AF-4379-A78F-BEDEB8E5A949}" srcOrd="0" destOrd="0" parTransId="{869B3506-0A58-492D-A204-0F6E19FE15FB}" sibTransId="{101727CE-6991-4DE7-8298-2B390E454672}"/>
    <dgm:cxn modelId="{7D0F65D6-588D-4BA6-9F92-D228C87883F8}" type="presOf" srcId="{420ADE61-4B4B-47F3-B75F-4A99B8FBA6FF}" destId="{62A764C3-B0D7-4BBD-9F0D-92DDF0684217}" srcOrd="0" destOrd="0" presId="urn:microsoft.com/office/officeart/2005/8/layout/chart3"/>
    <dgm:cxn modelId="{7D001DDA-C7E2-42EE-AF7D-CCDCC0100CAA}" type="presOf" srcId="{D870E29C-F7AF-4379-A78F-BEDEB8E5A949}" destId="{EEDCA642-1470-41AF-AA70-1B61CB540B6D}" srcOrd="0" destOrd="0" presId="urn:microsoft.com/office/officeart/2005/8/layout/chart3"/>
    <dgm:cxn modelId="{F1883306-F52F-4F49-97BC-96B8F01AC021}" srcId="{420ADE61-4B4B-47F3-B75F-4A99B8FBA6FF}" destId="{9641709B-3DB5-4EF1-85DE-9D6FAA772207}" srcOrd="2" destOrd="0" parTransId="{AE9B926E-BE19-469F-8ED0-4EC3AF0A8866}" sibTransId="{41AA3ACD-8E91-4954-931D-BF25AB178BDB}"/>
    <dgm:cxn modelId="{77E0E6F1-37D6-492F-B809-27C83BF057C4}" type="presOf" srcId="{24B84114-A247-4EE3-BC85-4FC34CC4C7CB}" destId="{626B78A6-1D29-427B-9361-31551C9D894E}" srcOrd="1" destOrd="0" presId="urn:microsoft.com/office/officeart/2005/8/layout/chart3"/>
    <dgm:cxn modelId="{DA9C7005-B6B2-4485-92D2-74FA9F941DB8}" type="presOf" srcId="{9641709B-3DB5-4EF1-85DE-9D6FAA772207}" destId="{0B68BEF9-996F-4367-A413-49AD3F4C0AC3}" srcOrd="0" destOrd="0" presId="urn:microsoft.com/office/officeart/2005/8/layout/chart3"/>
    <dgm:cxn modelId="{77AE661B-B0E6-47D2-AA75-98A9647424D9}" type="presOf" srcId="{24B84114-A247-4EE3-BC85-4FC34CC4C7CB}" destId="{27140EEB-5A31-4D71-918A-BF077F59BE4F}" srcOrd="0" destOrd="0" presId="urn:microsoft.com/office/officeart/2005/8/layout/chart3"/>
    <dgm:cxn modelId="{47401487-3144-4C65-9581-CF58E0F6C634}" srcId="{420ADE61-4B4B-47F3-B75F-4A99B8FBA6FF}" destId="{24B84114-A247-4EE3-BC85-4FC34CC4C7CB}" srcOrd="1" destOrd="0" parTransId="{39CC7A94-E1AD-4B32-A16C-C715F8BB7338}" sibTransId="{5F334E4C-D436-4903-B1C6-3775BA520608}"/>
    <dgm:cxn modelId="{0DB3BE3A-143D-402F-821A-2F71BDEB8D1F}" type="presParOf" srcId="{62A764C3-B0D7-4BBD-9F0D-92DDF0684217}" destId="{EEDCA642-1470-41AF-AA70-1B61CB540B6D}" srcOrd="0" destOrd="0" presId="urn:microsoft.com/office/officeart/2005/8/layout/chart3"/>
    <dgm:cxn modelId="{87B6399D-35EE-45FD-A8ED-F71CBEE098AA}" type="presParOf" srcId="{62A764C3-B0D7-4BBD-9F0D-92DDF0684217}" destId="{E3F896E1-8D0B-4BDE-96CC-E68F50114C5D}" srcOrd="1" destOrd="0" presId="urn:microsoft.com/office/officeart/2005/8/layout/chart3"/>
    <dgm:cxn modelId="{910876C7-C617-4383-8762-A372F55D2F22}" type="presParOf" srcId="{62A764C3-B0D7-4BBD-9F0D-92DDF0684217}" destId="{27140EEB-5A31-4D71-918A-BF077F59BE4F}" srcOrd="2" destOrd="0" presId="urn:microsoft.com/office/officeart/2005/8/layout/chart3"/>
    <dgm:cxn modelId="{6C5137D9-B6CF-4DCB-8EEB-1B2725E40AB8}" type="presParOf" srcId="{62A764C3-B0D7-4BBD-9F0D-92DDF0684217}" destId="{626B78A6-1D29-427B-9361-31551C9D894E}" srcOrd="3" destOrd="0" presId="urn:microsoft.com/office/officeart/2005/8/layout/chart3"/>
    <dgm:cxn modelId="{CE7D420E-16D5-4752-80E9-AE4A98DCD5A1}" type="presParOf" srcId="{62A764C3-B0D7-4BBD-9F0D-92DDF0684217}" destId="{0B68BEF9-996F-4367-A413-49AD3F4C0AC3}" srcOrd="4" destOrd="0" presId="urn:microsoft.com/office/officeart/2005/8/layout/chart3"/>
    <dgm:cxn modelId="{3D3CEE18-3FA6-49EB-AA2C-D0BF3586FACC}" type="presParOf" srcId="{62A764C3-B0D7-4BBD-9F0D-92DDF0684217}" destId="{8ACE8145-7B29-48FB-9C53-D83BF872EE7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6F160-4E77-48C6-801B-7A976670EDE7}">
      <dsp:nvSpPr>
        <dsp:cNvPr id="0" name=""/>
        <dsp:cNvSpPr/>
      </dsp:nvSpPr>
      <dsp:spPr>
        <a:xfrm>
          <a:off x="1694438" y="1154378"/>
          <a:ext cx="2875819" cy="28758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КСД</a:t>
          </a:r>
          <a:endParaRPr lang="ru-RU" sz="6500" kern="1200" dirty="0"/>
        </a:p>
      </dsp:txBody>
      <dsp:txXfrm>
        <a:off x="2115592" y="1575532"/>
        <a:ext cx="2033511" cy="2033511"/>
      </dsp:txXfrm>
    </dsp:sp>
    <dsp:sp modelId="{EEAD23EE-9C6B-4BA4-BA70-E7369CE1584D}">
      <dsp:nvSpPr>
        <dsp:cNvPr id="0" name=""/>
        <dsp:cNvSpPr/>
      </dsp:nvSpPr>
      <dsp:spPr>
        <a:xfrm>
          <a:off x="2376255" y="576056"/>
          <a:ext cx="1437909" cy="1437909"/>
        </a:xfrm>
        <a:prstGeom prst="ellipse">
          <a:avLst/>
        </a:prstGeom>
        <a:solidFill>
          <a:srgbClr val="FF0000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Леваки</a:t>
          </a:r>
          <a:endParaRPr lang="ru-RU" sz="1900" b="1" kern="1200" dirty="0"/>
        </a:p>
      </dsp:txBody>
      <dsp:txXfrm>
        <a:off x="2586832" y="786633"/>
        <a:ext cx="1016755" cy="1016755"/>
      </dsp:txXfrm>
    </dsp:sp>
    <dsp:sp modelId="{BD61BE87-94D4-46BA-B714-258D7D173517}">
      <dsp:nvSpPr>
        <dsp:cNvPr id="0" name=""/>
        <dsp:cNvSpPr/>
      </dsp:nvSpPr>
      <dsp:spPr>
        <a:xfrm>
          <a:off x="3960450" y="1800205"/>
          <a:ext cx="1437909" cy="14379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err="1" smtClean="0"/>
            <a:t>Водокан</a:t>
          </a:r>
          <a:r>
            <a:rPr lang="ru-RU" sz="1900" b="1" kern="1200" dirty="0" smtClean="0"/>
            <a:t>.</a:t>
          </a:r>
          <a:endParaRPr lang="ru-RU" sz="1900" b="1" kern="1200" dirty="0"/>
        </a:p>
      </dsp:txBody>
      <dsp:txXfrm>
        <a:off x="4171027" y="2010782"/>
        <a:ext cx="1016755" cy="1016755"/>
      </dsp:txXfrm>
    </dsp:sp>
    <dsp:sp modelId="{B90B0F58-E882-4887-8740-A6C88F65B46A}">
      <dsp:nvSpPr>
        <dsp:cNvPr id="0" name=""/>
        <dsp:cNvSpPr/>
      </dsp:nvSpPr>
      <dsp:spPr>
        <a:xfrm>
          <a:off x="2448261" y="3456380"/>
          <a:ext cx="1437909" cy="14379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Эгида</a:t>
          </a:r>
        </a:p>
      </dsp:txBody>
      <dsp:txXfrm>
        <a:off x="2658838" y="3666957"/>
        <a:ext cx="1016755" cy="1016755"/>
      </dsp:txXfrm>
    </dsp:sp>
    <dsp:sp modelId="{8D43445D-A369-4946-997E-30A62021646E}">
      <dsp:nvSpPr>
        <dsp:cNvPr id="0" name=""/>
        <dsp:cNvSpPr/>
      </dsp:nvSpPr>
      <dsp:spPr>
        <a:xfrm>
          <a:off x="936109" y="1728184"/>
          <a:ext cx="1437909" cy="14379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РПЛБЖ</a:t>
          </a:r>
          <a:endParaRPr lang="ru-RU" sz="1900" b="1" kern="1200" dirty="0"/>
        </a:p>
      </dsp:txBody>
      <dsp:txXfrm>
        <a:off x="1146686" y="1938761"/>
        <a:ext cx="1016755" cy="10167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6F160-4E77-48C6-801B-7A976670EDE7}">
      <dsp:nvSpPr>
        <dsp:cNvPr id="0" name=""/>
        <dsp:cNvSpPr/>
      </dsp:nvSpPr>
      <dsp:spPr>
        <a:xfrm>
          <a:off x="1694438" y="1154378"/>
          <a:ext cx="2875819" cy="287581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КСД</a:t>
          </a:r>
          <a:endParaRPr lang="ru-RU" sz="6500" kern="1200" dirty="0"/>
        </a:p>
      </dsp:txBody>
      <dsp:txXfrm>
        <a:off x="2115592" y="1575532"/>
        <a:ext cx="2033511" cy="2033511"/>
      </dsp:txXfrm>
    </dsp:sp>
    <dsp:sp modelId="{EEAD23EE-9C6B-4BA4-BA70-E7369CE1584D}">
      <dsp:nvSpPr>
        <dsp:cNvPr id="0" name=""/>
        <dsp:cNvSpPr/>
      </dsp:nvSpPr>
      <dsp:spPr>
        <a:xfrm>
          <a:off x="2376255" y="576056"/>
          <a:ext cx="1437909" cy="1437909"/>
        </a:xfrm>
        <a:prstGeom prst="ellipse">
          <a:avLst/>
        </a:prstGeom>
        <a:solidFill>
          <a:srgbClr val="FF0000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Леваки</a:t>
          </a:r>
          <a:endParaRPr lang="ru-RU" sz="1900" b="1" kern="1200" dirty="0"/>
        </a:p>
      </dsp:txBody>
      <dsp:txXfrm>
        <a:off x="2586832" y="786633"/>
        <a:ext cx="1016755" cy="1016755"/>
      </dsp:txXfrm>
    </dsp:sp>
    <dsp:sp modelId="{BD61BE87-94D4-46BA-B714-258D7D173517}">
      <dsp:nvSpPr>
        <dsp:cNvPr id="0" name=""/>
        <dsp:cNvSpPr/>
      </dsp:nvSpPr>
      <dsp:spPr>
        <a:xfrm>
          <a:off x="3960450" y="1800205"/>
          <a:ext cx="1437909" cy="14379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err="1" smtClean="0"/>
            <a:t>Водокан</a:t>
          </a:r>
          <a:r>
            <a:rPr lang="ru-RU" sz="1900" b="1" kern="1200" dirty="0" smtClean="0"/>
            <a:t>.</a:t>
          </a:r>
          <a:endParaRPr lang="ru-RU" sz="1900" b="1" kern="1200" dirty="0"/>
        </a:p>
      </dsp:txBody>
      <dsp:txXfrm>
        <a:off x="4171027" y="2010782"/>
        <a:ext cx="1016755" cy="1016755"/>
      </dsp:txXfrm>
    </dsp:sp>
    <dsp:sp modelId="{B90B0F58-E882-4887-8740-A6C88F65B46A}">
      <dsp:nvSpPr>
        <dsp:cNvPr id="0" name=""/>
        <dsp:cNvSpPr/>
      </dsp:nvSpPr>
      <dsp:spPr>
        <a:xfrm>
          <a:off x="2448261" y="3456380"/>
          <a:ext cx="1437909" cy="14379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Эгида</a:t>
          </a:r>
        </a:p>
      </dsp:txBody>
      <dsp:txXfrm>
        <a:off x="2658838" y="3666957"/>
        <a:ext cx="1016755" cy="1016755"/>
      </dsp:txXfrm>
    </dsp:sp>
    <dsp:sp modelId="{8D43445D-A369-4946-997E-30A62021646E}">
      <dsp:nvSpPr>
        <dsp:cNvPr id="0" name=""/>
        <dsp:cNvSpPr/>
      </dsp:nvSpPr>
      <dsp:spPr>
        <a:xfrm>
          <a:off x="936109" y="1728184"/>
          <a:ext cx="1437909" cy="14379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РПЛБЖ</a:t>
          </a:r>
          <a:endParaRPr lang="ru-RU" sz="1900" b="1" kern="1200" dirty="0"/>
        </a:p>
      </dsp:txBody>
      <dsp:txXfrm>
        <a:off x="1146686" y="1938761"/>
        <a:ext cx="1016755" cy="10167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93E65-13FA-44EE-A630-74F0A72B232E}">
      <dsp:nvSpPr>
        <dsp:cNvPr id="0" name=""/>
        <dsp:cNvSpPr/>
      </dsp:nvSpPr>
      <dsp:spPr>
        <a:xfrm>
          <a:off x="689666" y="316992"/>
          <a:ext cx="4031550" cy="402024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400" kern="1200" dirty="0" smtClean="0"/>
            <a:t>КСД</a:t>
          </a:r>
          <a:endParaRPr lang="ru-RU" sz="6400" kern="1200" dirty="0"/>
        </a:p>
      </dsp:txBody>
      <dsp:txXfrm>
        <a:off x="1280073" y="905744"/>
        <a:ext cx="2850736" cy="2842744"/>
      </dsp:txXfrm>
    </dsp:sp>
    <dsp:sp modelId="{61B7ACA6-BED5-4211-BF40-C69636722621}">
      <dsp:nvSpPr>
        <dsp:cNvPr id="0" name=""/>
        <dsp:cNvSpPr/>
      </dsp:nvSpPr>
      <dsp:spPr>
        <a:xfrm rot="12322109">
          <a:off x="1017077" y="1374455"/>
          <a:ext cx="404130" cy="4958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1132471" y="1499593"/>
        <a:ext cx="282891" cy="297499"/>
      </dsp:txXfrm>
    </dsp:sp>
    <dsp:sp modelId="{95EA6946-FD46-4FEB-8C99-A2ED9F59683E}">
      <dsp:nvSpPr>
        <dsp:cNvPr id="0" name=""/>
        <dsp:cNvSpPr/>
      </dsp:nvSpPr>
      <dsp:spPr>
        <a:xfrm>
          <a:off x="185952" y="749050"/>
          <a:ext cx="1458328" cy="145832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Троцк</a:t>
          </a:r>
          <a:r>
            <a:rPr lang="ru-RU" sz="2500" kern="1200" dirty="0" smtClean="0"/>
            <a:t>.</a:t>
          </a:r>
          <a:endParaRPr lang="ru-RU" sz="2500" kern="1200" dirty="0"/>
        </a:p>
      </dsp:txBody>
      <dsp:txXfrm>
        <a:off x="399519" y="962617"/>
        <a:ext cx="1031194" cy="1031194"/>
      </dsp:txXfrm>
    </dsp:sp>
    <dsp:sp modelId="{501764B3-A884-4EB9-A2FD-683060858FCB}">
      <dsp:nvSpPr>
        <dsp:cNvPr id="0" name=""/>
        <dsp:cNvSpPr/>
      </dsp:nvSpPr>
      <dsp:spPr>
        <a:xfrm rot="19998356">
          <a:off x="3908938" y="1360257"/>
          <a:ext cx="452662" cy="4958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3916175" y="1489925"/>
        <a:ext cx="316863" cy="297499"/>
      </dsp:txXfrm>
    </dsp:sp>
    <dsp:sp modelId="{76435D1B-0F55-4ADA-83CF-CCFB49E15EE0}">
      <dsp:nvSpPr>
        <dsp:cNvPr id="0" name=""/>
        <dsp:cNvSpPr/>
      </dsp:nvSpPr>
      <dsp:spPr>
        <a:xfrm>
          <a:off x="3664583" y="749041"/>
          <a:ext cx="1458328" cy="145832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Троцк</a:t>
          </a:r>
          <a:r>
            <a:rPr lang="ru-RU" sz="2500" kern="1200" dirty="0" smtClean="0"/>
            <a:t>.</a:t>
          </a:r>
          <a:endParaRPr lang="ru-RU" sz="2500" kern="1200" dirty="0"/>
        </a:p>
      </dsp:txBody>
      <dsp:txXfrm>
        <a:off x="3878150" y="962608"/>
        <a:ext cx="1031194" cy="1031194"/>
      </dsp:txXfrm>
    </dsp:sp>
    <dsp:sp modelId="{36682C52-5C0C-4530-9A1E-327E5604E310}">
      <dsp:nvSpPr>
        <dsp:cNvPr id="0" name=""/>
        <dsp:cNvSpPr/>
      </dsp:nvSpPr>
      <dsp:spPr>
        <a:xfrm rot="16409379">
          <a:off x="1834925" y="2855360"/>
          <a:ext cx="1602135" cy="1366210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027383" y="3333154"/>
        <a:ext cx="1192272" cy="819726"/>
      </dsp:txXfrm>
    </dsp:sp>
    <dsp:sp modelId="{F7CDB3B4-5FB6-418E-B805-3F64BBF1D098}">
      <dsp:nvSpPr>
        <dsp:cNvPr id="0" name=""/>
        <dsp:cNvSpPr/>
      </dsp:nvSpPr>
      <dsp:spPr>
        <a:xfrm>
          <a:off x="1913521" y="2692565"/>
          <a:ext cx="1458328" cy="1458328"/>
        </a:xfrm>
        <a:prstGeom prst="ellipse">
          <a:avLst/>
        </a:prstGeom>
        <a:solidFill>
          <a:srgbClr val="FE877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Профс</a:t>
          </a:r>
          <a:r>
            <a:rPr lang="ru-RU" sz="2500" kern="1200" dirty="0" smtClean="0"/>
            <a:t>.</a:t>
          </a:r>
          <a:endParaRPr lang="ru-RU" sz="2500" kern="1200" dirty="0"/>
        </a:p>
      </dsp:txBody>
      <dsp:txXfrm>
        <a:off x="2127088" y="2906132"/>
        <a:ext cx="1031194" cy="10311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CA642-1470-41AF-AA70-1B61CB540B6D}">
      <dsp:nvSpPr>
        <dsp:cNvPr id="0" name=""/>
        <dsp:cNvSpPr/>
      </dsp:nvSpPr>
      <dsp:spPr>
        <a:xfrm>
          <a:off x="1908223" y="100623"/>
          <a:ext cx="3801808" cy="3801808"/>
        </a:xfrm>
        <a:prstGeom prst="pie">
          <a:avLst>
            <a:gd name="adj1" fmla="val 16200000"/>
            <a:gd name="adj2" fmla="val 18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КСД</a:t>
          </a:r>
          <a:endParaRPr lang="ru-RU" sz="3200" kern="1200" dirty="0"/>
        </a:p>
      </dsp:txBody>
      <dsp:txXfrm>
        <a:off x="3975230" y="802147"/>
        <a:ext cx="1289899" cy="1267269"/>
      </dsp:txXfrm>
    </dsp:sp>
    <dsp:sp modelId="{27140EEB-5A31-4D71-918A-BF077F59BE4F}">
      <dsp:nvSpPr>
        <dsp:cNvPr id="0" name=""/>
        <dsp:cNvSpPr/>
      </dsp:nvSpPr>
      <dsp:spPr>
        <a:xfrm>
          <a:off x="1620169" y="244642"/>
          <a:ext cx="3801808" cy="380180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Профс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>
        <a:off x="2661140" y="2643403"/>
        <a:ext cx="1719865" cy="1176750"/>
      </dsp:txXfrm>
    </dsp:sp>
    <dsp:sp modelId="{0B68BEF9-996F-4367-A413-49AD3F4C0AC3}">
      <dsp:nvSpPr>
        <dsp:cNvPr id="0" name=""/>
        <dsp:cNvSpPr/>
      </dsp:nvSpPr>
      <dsp:spPr>
        <a:xfrm>
          <a:off x="1620169" y="244642"/>
          <a:ext cx="3801808" cy="3801808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Профс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>
        <a:off x="2027505" y="991426"/>
        <a:ext cx="1289899" cy="1267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/>
          <a:lstStyle/>
          <a:p>
            <a:r>
              <a:rPr lang="ru-RU" dirty="0" err="1" smtClean="0"/>
              <a:t>Межпрофсоюзное</a:t>
            </a:r>
            <a:r>
              <a:rPr lang="ru-RU" dirty="0" smtClean="0"/>
              <a:t> взаимодействие на опыте КСД (2005-2009 гг.)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i="1" dirty="0" smtClean="0"/>
              <a:t>В. Большаков</a:t>
            </a:r>
          </a:p>
          <a:p>
            <a:pPr algn="r"/>
            <a:r>
              <a:rPr lang="en-US" i="1" dirty="0" smtClean="0"/>
              <a:t>Istprof.atlabs.ru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…но мечты троцкистов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51229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012160" y="1484784"/>
            <a:ext cx="2592288" cy="4392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Троцкисты овладевают КСД, вовлекают в него профсоюзы и варят их до покраснения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тогда профсоюзники…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-612576" y="1556792"/>
          <a:ext cx="669674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2843808" y="3356992"/>
            <a:ext cx="413134" cy="413135"/>
            <a:chOff x="6393835" y="1345790"/>
            <a:chExt cx="1834381" cy="1834381"/>
          </a:xfrm>
          <a:solidFill>
            <a:schemeClr val="tx1"/>
          </a:solidFill>
        </p:grpSpPr>
        <p:sp>
          <p:nvSpPr>
            <p:cNvPr id="9" name="Овал 8"/>
            <p:cNvSpPr/>
            <p:nvPr/>
          </p:nvSpPr>
          <p:spPr>
            <a:xfrm>
              <a:off x="6393835" y="1345790"/>
              <a:ext cx="1834381" cy="183438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Овал 4"/>
            <p:cNvSpPr/>
            <p:nvPr/>
          </p:nvSpPr>
          <p:spPr>
            <a:xfrm>
              <a:off x="6662474" y="1614429"/>
              <a:ext cx="1297103" cy="129710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180" tIns="43180" rIns="43180" bIns="4318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400" kern="1200"/>
            </a:p>
          </p:txBody>
        </p:sp>
      </p:grpSp>
      <p:sp>
        <p:nvSpPr>
          <p:cNvPr id="11" name="Заголовок 1"/>
          <p:cNvSpPr txBox="1">
            <a:spLocks/>
          </p:cNvSpPr>
          <p:nvPr/>
        </p:nvSpPr>
        <p:spPr>
          <a:xfrm>
            <a:off x="5220072" y="1268760"/>
            <a:ext cx="3693096" cy="5247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Старые ушли, новые  так и не вошли в КСД,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делегировав функцию связи и </a:t>
            </a:r>
            <a:r>
              <a:rPr lang="ru-RU" sz="3200" dirty="0" smtClean="0">
                <a:latin typeface="+mj-lt"/>
                <a:ea typeface="+mj-ea"/>
                <a:cs typeface="+mj-cs"/>
              </a:rPr>
              <a:t>представительство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координатору.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 таком виде КСД завис на 3 года.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«Зависание» (2006-2009)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Новые функции координатора:</a:t>
            </a:r>
          </a:p>
          <a:p>
            <a:pPr lvl="1"/>
            <a:r>
              <a:rPr lang="ru-RU" dirty="0" smtClean="0"/>
              <a:t>связывает профсоюзы с «политиками» в КСД,</a:t>
            </a:r>
          </a:p>
          <a:p>
            <a:pPr lvl="1"/>
            <a:r>
              <a:rPr lang="ru-RU" dirty="0" smtClean="0"/>
              <a:t>представляет их позицию в важных вопросах,</a:t>
            </a:r>
          </a:p>
          <a:p>
            <a:pPr lvl="1"/>
            <a:r>
              <a:rPr lang="ru-RU" dirty="0" smtClean="0"/>
              <a:t>ведёт рассылку КСД для профсоюзов,</a:t>
            </a:r>
          </a:p>
          <a:p>
            <a:pPr lvl="1"/>
            <a:r>
              <a:rPr lang="ru-RU" dirty="0" smtClean="0"/>
              <a:t>организует складчину профсоюзов на совместные акции, ведёт бухгалтерию,</a:t>
            </a:r>
          </a:p>
          <a:p>
            <a:pPr lvl="1"/>
            <a:r>
              <a:rPr lang="ru-RU" dirty="0" smtClean="0"/>
              <a:t>организует мобилизацию профсоюзников на совместные акции,</a:t>
            </a:r>
          </a:p>
          <a:p>
            <a:pPr lvl="1"/>
            <a:r>
              <a:rPr lang="ru-RU" dirty="0" smtClean="0"/>
              <a:t>выступает представителем КСД на профкомах.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Конец КСД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«зависшем» состоянии КСД с его подчинённой ролью не устраивал троцкистов,</a:t>
            </a:r>
          </a:p>
          <a:p>
            <a:r>
              <a:rPr lang="ru-RU" dirty="0" smtClean="0"/>
              <a:t>попытка переворота в КСД в мае 2009,</a:t>
            </a:r>
          </a:p>
          <a:p>
            <a:r>
              <a:rPr lang="ru-RU" dirty="0" smtClean="0"/>
              <a:t>летом 2009 создан Альянс солидарности из лидеров профсоюзов, изоляция КСД,</a:t>
            </a:r>
          </a:p>
          <a:p>
            <a:r>
              <a:rPr lang="ru-RU" dirty="0" smtClean="0"/>
              <a:t>к концу 2009 КСД прекратил деятельность.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КСД из </a:t>
            </a:r>
            <a:r>
              <a:rPr lang="ru-RU" dirty="0" err="1" smtClean="0"/>
              <a:t>межпрофсоюзной</a:t>
            </a:r>
            <a:r>
              <a:rPr lang="ru-RU" dirty="0" smtClean="0"/>
              <a:t> площадки стал межпартийной группой быстрого реагирования на запросы профсоюзов,</a:t>
            </a:r>
          </a:p>
          <a:p>
            <a:r>
              <a:rPr lang="ru-RU" dirty="0" smtClean="0"/>
              <a:t>Дальнейшая судьба КСД зависела от координатора, который его и убил,</a:t>
            </a:r>
          </a:p>
          <a:p>
            <a:r>
              <a:rPr lang="ru-RU" dirty="0" smtClean="0"/>
              <a:t>Возник Центр взаимопомощи рабочих с другими целями и участниками,</a:t>
            </a:r>
          </a:p>
          <a:p>
            <a:r>
              <a:rPr lang="ru-RU" dirty="0" smtClean="0"/>
              <a:t>Одни профсоюзы остались без КСД как ресурса, другие перешли к найму «левых» активистов для </a:t>
            </a:r>
            <a:r>
              <a:rPr lang="ru-RU" dirty="0" err="1" smtClean="0"/>
              <a:t>органайзинга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Первомайские демонстрации продолжаются.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Межпрофсоюзное</a:t>
            </a:r>
            <a:r>
              <a:rPr lang="ru-RU" dirty="0" smtClean="0"/>
              <a:t> взаимодействие в 2015 году?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Для этого нужны:</a:t>
            </a:r>
          </a:p>
          <a:p>
            <a:pPr lvl="1"/>
            <a:r>
              <a:rPr lang="ru-RU" dirty="0" smtClean="0"/>
              <a:t>готовность профсоюзов мобилизовать людей и ресурсы на общие нужды (единая позиция, пиар, солидарность),</a:t>
            </a:r>
          </a:p>
          <a:p>
            <a:pPr lvl="1"/>
            <a:r>
              <a:rPr lang="ru-RU" dirty="0" smtClean="0"/>
              <a:t>серьёзный объединяющий повод как толчок для создания общей площадки (забастовка Форда, АК «Россия»),</a:t>
            </a:r>
          </a:p>
          <a:p>
            <a:pPr lvl="1"/>
            <a:r>
              <a:rPr lang="ru-RU" dirty="0" smtClean="0"/>
              <a:t>инициатива профсоюзов при создании и организации работы такой площадки,</a:t>
            </a:r>
          </a:p>
          <a:p>
            <a:pPr lvl="1"/>
            <a:r>
              <a:rPr lang="ru-RU" dirty="0" smtClean="0"/>
              <a:t>сплочённая группа носителей идеи.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Комитет солидарных действий СПб и ЛО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Объединение активистов из профсоюзов и общественных организаций для помощи борющимся профсоюзам.</a:t>
            </a:r>
          </a:p>
          <a:p>
            <a:endParaRPr lang="ru-RU" dirty="0" smtClean="0"/>
          </a:p>
          <a:p>
            <a:r>
              <a:rPr lang="ru-RU" dirty="0" smtClean="0"/>
              <a:t>Возник летом 2005 г. на волне поддержки забастовки докеров Морского порта,</a:t>
            </a:r>
          </a:p>
          <a:p>
            <a:r>
              <a:rPr lang="ru-RU" dirty="0" smtClean="0"/>
              <a:t>Распался летом 2009 г. из-за раскола.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КСД при рождении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75656" y="1196752"/>
          <a:ext cx="626469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5796136" y="1268760"/>
            <a:ext cx="3347864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Неформальная площадка для взаимодействия профсоюзников и общественников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КСД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Статус – неформальный</a:t>
            </a:r>
          </a:p>
          <a:p>
            <a:r>
              <a:rPr lang="ru-RU" dirty="0" smtClean="0"/>
              <a:t>членство – по факту участия,</a:t>
            </a:r>
          </a:p>
          <a:p>
            <a:r>
              <a:rPr lang="ru-RU" dirty="0" smtClean="0"/>
              <a:t>вместо руководства – координатор (</a:t>
            </a:r>
            <a:r>
              <a:rPr lang="ru-RU" dirty="0" err="1" smtClean="0"/>
              <a:t>обзвон</a:t>
            </a:r>
            <a:r>
              <a:rPr lang="ru-RU" dirty="0" smtClean="0"/>
              <a:t>, повестка дня, основная связь с профсоюзами),</a:t>
            </a:r>
          </a:p>
          <a:p>
            <a:r>
              <a:rPr lang="ru-RU" dirty="0" smtClean="0"/>
              <a:t>уход от политических платформ,</a:t>
            </a:r>
          </a:p>
          <a:p>
            <a:r>
              <a:rPr lang="ru-RU" dirty="0" smtClean="0"/>
              <a:t>решения единогласно заинтересованными участниками,</a:t>
            </a:r>
          </a:p>
          <a:p>
            <a:r>
              <a:rPr lang="ru-RU" dirty="0" smtClean="0"/>
              <a:t>помогал ВКТ, КТР, </a:t>
            </a:r>
            <a:r>
              <a:rPr lang="ru-RU" dirty="0" err="1" smtClean="0"/>
              <a:t>Соцпрофу</a:t>
            </a:r>
            <a:r>
              <a:rPr lang="ru-RU" dirty="0" smtClean="0"/>
              <a:t>, ФНПР, «диким» профсоюзам.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Технология вовлечения профсоюза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Запрос от профсоюза,</a:t>
            </a:r>
          </a:p>
          <a:p>
            <a:r>
              <a:rPr lang="ru-RU" dirty="0" smtClean="0"/>
              <a:t>Оценка запроса в КСД, </a:t>
            </a:r>
            <a:r>
              <a:rPr lang="ru-RU" b="1" dirty="0" smtClean="0"/>
              <a:t>анализ ситуации,</a:t>
            </a:r>
          </a:p>
          <a:p>
            <a:r>
              <a:rPr lang="ru-RU" b="1" dirty="0" smtClean="0"/>
              <a:t>Выработка плана с профсоюзом,</a:t>
            </a:r>
          </a:p>
          <a:p>
            <a:r>
              <a:rPr lang="ru-RU" b="1" dirty="0" smtClean="0"/>
              <a:t>Обращение к другим профсоюзам за помощью и участием (</a:t>
            </a:r>
            <a:r>
              <a:rPr lang="ru-RU" b="1" dirty="0" smtClean="0"/>
              <a:t>Соглашение о солидарных действиях),</a:t>
            </a:r>
            <a:endParaRPr lang="ru-RU" b="1" dirty="0" smtClean="0"/>
          </a:p>
          <a:p>
            <a:r>
              <a:rPr lang="ru-RU" b="1" dirty="0" smtClean="0"/>
              <a:t>Техническая подготовка,</a:t>
            </a:r>
          </a:p>
          <a:p>
            <a:r>
              <a:rPr lang="ru-RU" b="1" dirty="0" smtClean="0"/>
              <a:t>Проведение акции (кампании),</a:t>
            </a:r>
          </a:p>
          <a:p>
            <a:r>
              <a:rPr lang="ru-RU" dirty="0" smtClean="0"/>
              <a:t>Анализ результатов на КСД.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Портфель КСД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30 акций (докеры, Форд, </a:t>
            </a:r>
            <a:r>
              <a:rPr lang="ru-RU" dirty="0" err="1" smtClean="0"/>
              <a:t>рефы</a:t>
            </a:r>
            <a:r>
              <a:rPr lang="ru-RU" dirty="0" smtClean="0"/>
              <a:t>, «чайники», почтовики),</a:t>
            </a:r>
          </a:p>
          <a:p>
            <a:r>
              <a:rPr lang="ru-RU" dirty="0" smtClean="0"/>
              <a:t>10-15 постоянных и 100 переменных участников на заседаниях, </a:t>
            </a:r>
            <a:r>
              <a:rPr lang="ru-RU" dirty="0" smtClean="0"/>
              <a:t>600 </a:t>
            </a:r>
            <a:r>
              <a:rPr lang="ru-RU" dirty="0" err="1" smtClean="0"/>
              <a:t>уч</a:t>
            </a:r>
            <a:r>
              <a:rPr lang="ru-RU" dirty="0" smtClean="0"/>
              <a:t>-ков акций,</a:t>
            </a:r>
          </a:p>
          <a:p>
            <a:r>
              <a:rPr lang="ru-RU" dirty="0" smtClean="0"/>
              <a:t>12 профсоюзов, 8 политических групп,</a:t>
            </a:r>
          </a:p>
          <a:p>
            <a:r>
              <a:rPr lang="ru-RU" dirty="0" smtClean="0"/>
              <a:t>Сотни публикаций в СМИ,</a:t>
            </a:r>
          </a:p>
          <a:p>
            <a:r>
              <a:rPr lang="ru-RU" dirty="0" smtClean="0"/>
              <a:t>Опыт КСД перенимают в других городах.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Арсенал КСД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Классические акции (пикет, митинг, демонстрация),</a:t>
            </a:r>
          </a:p>
          <a:p>
            <a:r>
              <a:rPr lang="ru-RU" dirty="0" smtClean="0"/>
              <a:t>Новации</a:t>
            </a:r>
          </a:p>
          <a:p>
            <a:pPr lvl="1"/>
            <a:r>
              <a:rPr lang="ru-RU" dirty="0" smtClean="0"/>
              <a:t>Цепочка одиночных пикетов,</a:t>
            </a:r>
          </a:p>
          <a:p>
            <a:pPr lvl="1"/>
            <a:r>
              <a:rPr lang="ru-RU" dirty="0" smtClean="0"/>
              <a:t>Телефонная и </a:t>
            </a:r>
            <a:r>
              <a:rPr lang="ru-RU" dirty="0" err="1" smtClean="0"/>
              <a:t>факсовая</a:t>
            </a:r>
            <a:r>
              <a:rPr lang="ru-RU" dirty="0" smtClean="0"/>
              <a:t> атака,</a:t>
            </a:r>
          </a:p>
          <a:p>
            <a:pPr lvl="1"/>
            <a:r>
              <a:rPr lang="ru-RU" dirty="0" smtClean="0"/>
              <a:t>Антиреклама хозяев-злодеев и их агентов,</a:t>
            </a:r>
          </a:p>
          <a:p>
            <a:pPr lvl="1"/>
            <a:r>
              <a:rPr lang="ru-RU" dirty="0" smtClean="0"/>
              <a:t>Маёвка (дискуссия + неформальная часть)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Недостатки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Запрос от профсоюза поступает, когда конфликт уже начался, и борьба в целом проиграна,</a:t>
            </a:r>
          </a:p>
          <a:p>
            <a:r>
              <a:rPr lang="ru-RU" dirty="0" smtClean="0"/>
              <a:t>Профсоюз смотрит на свой запрос на солидарность как клиент, а не главный партнёр,</a:t>
            </a:r>
          </a:p>
          <a:p>
            <a:r>
              <a:rPr lang="ru-RU" dirty="0" smtClean="0"/>
              <a:t>Активности профсоюзников в КСД хватает не надолго (до года.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Внутр</a:t>
            </a:r>
            <a:r>
              <a:rPr lang="ru-RU" dirty="0" smtClean="0"/>
              <a:t>. эволюция: КСД при рождении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75656" y="1196752"/>
          <a:ext cx="626469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579</Words>
  <Application>Microsoft Office PowerPoint</Application>
  <PresentationFormat>Экран (4:3)</PresentationFormat>
  <Paragraphs>89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Межпрофсоюзное взаимодействие на опыте КСД (2005-2009 гг.)</vt:lpstr>
      <vt:lpstr>Комитет солидарных действий СПб и ЛО</vt:lpstr>
      <vt:lpstr>КСД при рождении</vt:lpstr>
      <vt:lpstr>Особенности КСД</vt:lpstr>
      <vt:lpstr>Технология вовлечения профсоюза</vt:lpstr>
      <vt:lpstr>Портфель КСД</vt:lpstr>
      <vt:lpstr>Арсенал КСД</vt:lpstr>
      <vt:lpstr>Недостатки</vt:lpstr>
      <vt:lpstr>Внутр. эволюция: КСД при рождении</vt:lpstr>
      <vt:lpstr>…но мечты троцкистов</vt:lpstr>
      <vt:lpstr>и тогда профсоюзники…</vt:lpstr>
      <vt:lpstr>«Зависание» (2006-2009)</vt:lpstr>
      <vt:lpstr>Конец КСД</vt:lpstr>
      <vt:lpstr>Итоги</vt:lpstr>
      <vt:lpstr>Межпрофсоюзное взаимодействие в 2015 году?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межпрофсоюзного взаимодействия на примере КСД (2005-2009 гг.)</dc:title>
  <dc:creator>SPB Egida</dc:creator>
  <cp:lastModifiedBy>SPB Egida</cp:lastModifiedBy>
  <cp:revision>46</cp:revision>
  <dcterms:created xsi:type="dcterms:W3CDTF">2015-09-16T19:45:30Z</dcterms:created>
  <dcterms:modified xsi:type="dcterms:W3CDTF">2015-10-28T10:55:11Z</dcterms:modified>
</cp:coreProperties>
</file>