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86" r:id="rId2"/>
    <p:sldId id="273" r:id="rId3"/>
    <p:sldId id="257" r:id="rId4"/>
    <p:sldId id="258" r:id="rId5"/>
    <p:sldId id="259" r:id="rId6"/>
    <p:sldId id="260" r:id="rId7"/>
    <p:sldId id="261" r:id="rId8"/>
    <p:sldId id="262" r:id="rId9"/>
    <p:sldId id="274" r:id="rId10"/>
    <p:sldId id="263" r:id="rId11"/>
    <p:sldId id="275" r:id="rId12"/>
    <p:sldId id="264" r:id="rId13"/>
    <p:sldId id="265" r:id="rId14"/>
    <p:sldId id="276" r:id="rId15"/>
    <p:sldId id="266" r:id="rId16"/>
    <p:sldId id="267" r:id="rId17"/>
    <p:sldId id="277" r:id="rId18"/>
    <p:sldId id="268" r:id="rId19"/>
    <p:sldId id="278" r:id="rId20"/>
    <p:sldId id="269" r:id="rId21"/>
    <p:sldId id="279" r:id="rId22"/>
    <p:sldId id="270" r:id="rId23"/>
    <p:sldId id="284" r:id="rId24"/>
    <p:sldId id="271" r:id="rId25"/>
    <p:sldId id="280" r:id="rId26"/>
    <p:sldId id="285" r:id="rId27"/>
    <p:sldId id="281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15" autoAdjust="0"/>
    <p:restoredTop sz="86439" autoAdjust="0"/>
  </p:normalViewPr>
  <p:slideViewPr>
    <p:cSldViewPr>
      <p:cViewPr varScale="1">
        <p:scale>
          <a:sx n="105" d="100"/>
          <a:sy n="105" d="100"/>
        </p:scale>
        <p:origin x="141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859340"/>
            <a:ext cx="77768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sz="2000" b="1" dirty="0"/>
              <a:t>По решению Исполкома Общероссийского Профсоюза образования </a:t>
            </a:r>
            <a:r>
              <a:rPr lang="ru-RU" sz="2000" dirty="0"/>
              <a:t>(</a:t>
            </a:r>
            <a:r>
              <a:rPr lang="ru-RU" sz="2000" dirty="0" smtClean="0"/>
              <a:t>постановление </a:t>
            </a:r>
            <a:r>
              <a:rPr lang="ru-RU" sz="2000" dirty="0"/>
              <a:t>от 23.04.2015 г. № 1-14)</a:t>
            </a:r>
            <a:r>
              <a:rPr lang="ru-RU" sz="2000" b="1" dirty="0"/>
              <a:t> с сентября  по октябрь 2015 года  в первичных профсоюзных </a:t>
            </a:r>
            <a:r>
              <a:rPr lang="ru-RU" sz="2000" b="1" dirty="0" smtClean="0"/>
              <a:t>организациях  пройдут   </a:t>
            </a:r>
            <a:r>
              <a:rPr lang="ru-RU" sz="2000" b="1" dirty="0"/>
              <a:t>собрания с единой повесткой дня 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«Итоги VII Съезда профсоюза и 25-летие Общероссийского Профсоюза образования»,</a:t>
            </a:r>
            <a:endParaRPr lang="ru-RU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Рисунок 3" descr="logo_profsouz_new_mini_00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9071" y="188640"/>
            <a:ext cx="2046705" cy="1932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88640"/>
            <a:ext cx="2232248" cy="1980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38905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245424" cy="3474720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С 26  по  29  декабря  1905  года  в  С-Петербурге  состоялся  2  делегатский Съезд  Союза,  который высказался  за  объединение  учительских  обществ  во  Всероссийскую  организацию  на  началах  материальной  взаимопомощи  и  правовой  защиты  учителей.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05139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007\Desktop\01_komik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48680"/>
            <a:ext cx="6840760" cy="5040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0945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7 июня  1906  года  в  Финляндии  состоялся  3  делегатский  Съезд  Союза,  который  всецело  сосредоточился  на  проблемах  защиты  социально-экономических и  иных  прав  учителей.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83954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/>
              <a:t>С 18  по  24  июня  1907  года  состоялся  4  делегатский Съезд  Всероссийского  Союза  учителей.</a:t>
            </a:r>
          </a:p>
          <a:p>
            <a:r>
              <a:rPr lang="ru-RU" sz="3200" b="1" dirty="0" smtClean="0"/>
              <a:t>Съезд  принял  10  постановлений </a:t>
            </a:r>
          </a:p>
          <a:p>
            <a:r>
              <a:rPr lang="ru-RU" sz="3200" b="1" dirty="0" smtClean="0"/>
              <a:t>«О  непосредственных  задачах  профессиональной  борьбы».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99210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007\Desktop\plakat_66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628650"/>
            <a:ext cx="5310336" cy="560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831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С  28  июля  по  1  августа  1919  года  в  Москве  состоялся  Учредительный  съезд  всероссийского  Союза  работников  просвещения  и  социалистической  культуры.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703079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/>
              <a:t>Создание  Всероссийского  Союза  работников  просвещения  и  социалистической  культуры  было  организовано  и  оформлено  29  июля 1919  года.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69541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007\Desktop\pro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00" y="332656"/>
            <a:ext cx="5381972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279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/>
              <a:t>С 1922  по 1934  годы  действовал Профсоюз  работников  просвещения  РСФСР,  который  объединял  работников  школ,  детский садов, детских домов,  научных  учреждений,  вузов и  </a:t>
            </a:r>
            <a:r>
              <a:rPr lang="ru-RU" sz="3200" b="1" dirty="0" err="1" smtClean="0"/>
              <a:t>политпросветучреждений</a:t>
            </a:r>
            <a:r>
              <a:rPr lang="ru-RU" sz="3200" b="1" dirty="0" smtClean="0"/>
              <a:t> России.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620152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007\Desktop\slide_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972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007\Desktop\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7914456" cy="5953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5315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В  августе 1957  года  постановлением  ВЦСПС  «Об  объединении  профессиональных  союзов»  была  создана  республиканская  (РСФСР)  организация  профсоюза.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415722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007\Desktop\DSC0468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92696"/>
            <a:ext cx="7416824" cy="5112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839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На  Учредительном  Съезде  26-27  сентября 1990  года  было  провозглашено   создание  профессионального  союза  работников  народного  образования  и  науки  РСФСР,  принят  Устав  Профсоюза.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63976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007\Desktop\qcmjkdnw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92696"/>
            <a:ext cx="7560840" cy="4126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849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101408" cy="3474720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Сегодня  Общероссийский  Профсоюз  образования – это  авторитетная  общественная  организация,  объединяющая  в  своих  рядах  миллионы  учителей,  воспитателей,  преподавателей,  других  работников  и  студентов  образовательных  организаций  системы  Минобразования  РФ.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67887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007\Desktop\img1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4664"/>
            <a:ext cx="7560840" cy="5296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975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/>
              <a:t>На  начало  2015  года  </a:t>
            </a:r>
            <a:r>
              <a:rPr lang="ru-RU" sz="2400" b="1" smtClean="0"/>
              <a:t>в  Профсоюзе </a:t>
            </a:r>
            <a:r>
              <a:rPr lang="ru-RU" sz="2400" b="1" dirty="0" smtClean="0"/>
              <a:t>действует 80  территориальных  организаций  на  уровне субъектов РФ,  около  83-х тысяч  первичных  профсоюзных  организаций  и  70  тысяч  профсоюзных  групп.</a:t>
            </a:r>
          </a:p>
          <a:p>
            <a:r>
              <a:rPr lang="ru-RU" sz="2400" b="1" dirty="0" smtClean="0"/>
              <a:t>Численность  Профсоюза  составляет  4412950 человек,  или  75,4%  от  общего  количества  работников  и  студентов  образовательных  организаций  системы  </a:t>
            </a:r>
            <a:r>
              <a:rPr lang="ru-RU" sz="2400" b="1" dirty="0" err="1" smtClean="0"/>
              <a:t>Минобрнауки</a:t>
            </a:r>
            <a:r>
              <a:rPr lang="ru-RU" sz="2400" b="1" dirty="0" smtClean="0"/>
              <a:t>  РФ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05694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007\Desktop\3da8447cc2b0b8dd0833d10bacd40fcc_XL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62150" y="883444"/>
            <a:ext cx="4762500" cy="317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335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5760640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467544" y="404664"/>
            <a:ext cx="8136904" cy="5976664"/>
          </a:xfrm>
        </p:spPr>
        <p:txBody>
          <a:bodyPr/>
          <a:lstStyle/>
          <a:p>
            <a:r>
              <a:rPr lang="ru-RU" sz="2400" b="1" dirty="0" smtClean="0"/>
              <a:t>В  2015  году  исполняется  110  лет  организованному  профсоюзному  движению  в  России  и  25  лет  Профсоюзу  работников  народного  образования и науки  Российской  Федерации</a:t>
            </a:r>
          </a:p>
          <a:p>
            <a:endParaRPr lang="ru-RU" dirty="0"/>
          </a:p>
        </p:txBody>
      </p:sp>
      <p:pic>
        <p:nvPicPr>
          <p:cNvPr id="4" name="Рисунок 3" descr="C:\Users\007\Desktop\9499527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564904"/>
            <a:ext cx="5472608" cy="37444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861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908720"/>
            <a:ext cx="8181528" cy="969288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Первый  съезд  народных  состоялся  в  1895  году</a:t>
            </a:r>
            <a:endParaRPr lang="ru-RU" sz="2400" b="1" dirty="0"/>
          </a:p>
        </p:txBody>
      </p:sp>
      <p:pic>
        <p:nvPicPr>
          <p:cNvPr id="1026" name="Picture 2" descr="C:\Users\007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1" y="1700808"/>
            <a:ext cx="6768752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450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836712"/>
            <a:ext cx="7776864" cy="1041296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1903-1904  годах  создан  «Союз народных учителей»</a:t>
            </a:r>
            <a:endParaRPr lang="ru-RU" sz="2000" b="1" dirty="0"/>
          </a:p>
        </p:txBody>
      </p:sp>
      <p:pic>
        <p:nvPicPr>
          <p:cNvPr id="2050" name="Picture 2" descr="C:\Users\007\Desktop\lw_4105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7920880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7878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007\Desktop\bigstock-Arm-Wrestling-Icon-24772931_zps6d7c6b1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7022554" cy="6302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8336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12 марта 1905  года  в С-Петербурге 256 учителей провели собрание  для  основания  «Союза  народных   учителей и других деятелей  по  народному  образованию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62747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9 июня 1905 года на съезде  Всероссийского  Союза  учителей  и  деятелей  по  народному  образованию  в  Финляндии:  </a:t>
            </a:r>
          </a:p>
          <a:p>
            <a:r>
              <a:rPr lang="ru-RU" sz="2800" b="1" dirty="0" smtClean="0"/>
              <a:t>избрано  Центральное  Бюро  Союза;</a:t>
            </a:r>
          </a:p>
          <a:p>
            <a:r>
              <a:rPr lang="ru-RU" sz="2800" b="1" dirty="0" smtClean="0"/>
              <a:t>утвержден  Устав.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78978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007\Desktop\52f05eb82fdee16a505fd77a063518a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842963"/>
            <a:ext cx="7620000" cy="517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738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151</TotalTime>
  <Words>399</Words>
  <Application>Microsoft Office PowerPoint</Application>
  <PresentationFormat>Экран (4:3)</PresentationFormat>
  <Paragraphs>22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0" baseType="lpstr">
      <vt:lpstr>Georgia</vt:lpstr>
      <vt:lpstr>Trebuchet MS</vt:lpstr>
      <vt:lpstr>Воздушный поток</vt:lpstr>
      <vt:lpstr>Презентация PowerPoint</vt:lpstr>
      <vt:lpstr>Презентация PowerPoint</vt:lpstr>
      <vt:lpstr>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007</dc:creator>
  <cp:lastModifiedBy>SPB Egida</cp:lastModifiedBy>
  <cp:revision>19</cp:revision>
  <dcterms:created xsi:type="dcterms:W3CDTF">2015-11-09T11:33:54Z</dcterms:created>
  <dcterms:modified xsi:type="dcterms:W3CDTF">2016-01-30T23:10:28Z</dcterms:modified>
</cp:coreProperties>
</file>